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0" r:id="rId4"/>
    <p:sldId id="281" r:id="rId5"/>
    <p:sldId id="282" r:id="rId6"/>
    <p:sldId id="285" r:id="rId7"/>
    <p:sldId id="286" r:id="rId8"/>
    <p:sldId id="283" r:id="rId9"/>
    <p:sldId id="287" r:id="rId10"/>
    <p:sldId id="284" r:id="rId11"/>
    <p:sldId id="28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2"/>
    <p:restoredTop sz="94709"/>
  </p:normalViewPr>
  <p:slideViewPr>
    <p:cSldViewPr snapToGrid="0" snapToObjects="1">
      <p:cViewPr>
        <p:scale>
          <a:sx n="188" d="100"/>
          <a:sy n="188" d="100"/>
        </p:scale>
        <p:origin x="960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8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0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0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5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54BA0-5D71-8443-9EDC-6E6E90A76C86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DE55-ABB2-B045-9DF4-D4DE70E29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1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tiff"/><Relationship Id="rId9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CE208-B881-DE40-9146-22CE352EE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1" y="851517"/>
            <a:ext cx="3928849" cy="2991416"/>
          </a:xfrm>
        </p:spPr>
        <p:txBody>
          <a:bodyPr anchor="b">
            <a:normAutofit/>
          </a:bodyPr>
          <a:lstStyle/>
          <a:p>
            <a:pPr algn="l"/>
            <a:r>
              <a:rPr lang="en-US" sz="4700"/>
              <a:t>Métodos probabilísticos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5F350-FC4D-3444-891F-26607072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572" y="3842932"/>
            <a:ext cx="3751428" cy="2163551"/>
          </a:xfrm>
        </p:spPr>
        <p:txBody>
          <a:bodyPr anchor="t">
            <a:normAutofit/>
          </a:bodyPr>
          <a:lstStyle/>
          <a:p>
            <a:pPr algn="l"/>
            <a:r>
              <a:rPr lang="en-US" dirty="0" err="1"/>
              <a:t>Hernán</a:t>
            </a:r>
            <a:r>
              <a:rPr lang="en-US" dirty="0"/>
              <a:t> Vázquez Miranda</a:t>
            </a:r>
          </a:p>
          <a:p>
            <a:pPr algn="l"/>
            <a:r>
              <a:rPr lang="en-US" dirty="0" err="1"/>
              <a:t>Sistemática</a:t>
            </a:r>
            <a:r>
              <a:rPr lang="en-US" dirty="0"/>
              <a:t> I – 2020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851518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FE935-3CBC-EA43-99C0-7D6B7BEEC2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627" y="2150473"/>
            <a:ext cx="2413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3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0AD86-9366-2145-A4E0-4DC985B783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9530" y="1772104"/>
            <a:ext cx="1056607" cy="876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72484-43EF-224C-A392-6C88888433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387" y="3972910"/>
            <a:ext cx="1166168" cy="97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22A12-F9F1-254F-BB34-504FADD6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194" y="1977723"/>
            <a:ext cx="1439555" cy="765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788F3-2245-D845-8787-F54382D83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380" y="3815281"/>
            <a:ext cx="1424680" cy="86018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980D0B-7B15-E741-B76D-44EAE6544DB2}"/>
              </a:ext>
            </a:extLst>
          </p:cNvPr>
          <p:cNvCxnSpPr>
            <a:cxnSpLocks/>
          </p:cNvCxnSpPr>
          <p:nvPr/>
        </p:nvCxnSpPr>
        <p:spPr>
          <a:xfrm>
            <a:off x="4098555" y="2934078"/>
            <a:ext cx="284262" cy="4822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8E6478-4126-9A40-8AE1-DF6737E29E54}"/>
              </a:ext>
            </a:extLst>
          </p:cNvPr>
          <p:cNvCxnSpPr>
            <a:cxnSpLocks/>
          </p:cNvCxnSpPr>
          <p:nvPr/>
        </p:nvCxnSpPr>
        <p:spPr>
          <a:xfrm>
            <a:off x="4382817" y="3416289"/>
            <a:ext cx="8679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0DCEB6-538A-C942-A6F5-560CA88AD957}"/>
              </a:ext>
            </a:extLst>
          </p:cNvPr>
          <p:cNvCxnSpPr>
            <a:cxnSpLocks/>
          </p:cNvCxnSpPr>
          <p:nvPr/>
        </p:nvCxnSpPr>
        <p:spPr>
          <a:xfrm flipH="1">
            <a:off x="3893263" y="3404629"/>
            <a:ext cx="484298" cy="5682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A51B68-71CC-2B48-8F4D-4C69AEC12070}"/>
              </a:ext>
            </a:extLst>
          </p:cNvPr>
          <p:cNvCxnSpPr>
            <a:cxnSpLocks/>
          </p:cNvCxnSpPr>
          <p:nvPr/>
        </p:nvCxnSpPr>
        <p:spPr>
          <a:xfrm flipH="1">
            <a:off x="5250738" y="2755198"/>
            <a:ext cx="436180" cy="6610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01EC6C-3A3A-AF45-9D39-B84CCC54B3CC}"/>
              </a:ext>
            </a:extLst>
          </p:cNvPr>
          <p:cNvCxnSpPr>
            <a:cxnSpLocks/>
          </p:cNvCxnSpPr>
          <p:nvPr/>
        </p:nvCxnSpPr>
        <p:spPr>
          <a:xfrm flipH="1" flipV="1">
            <a:off x="5250738" y="3404291"/>
            <a:ext cx="81456" cy="337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F1891-2063-1347-9964-431B5F21838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70" y="1334055"/>
            <a:ext cx="2590800" cy="1752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D2B4F3-7226-F442-B4E5-54B77F0007EA}"/>
              </a:ext>
            </a:extLst>
          </p:cNvPr>
          <p:cNvSpPr txBox="1"/>
          <p:nvPr/>
        </p:nvSpPr>
        <p:spPr>
          <a:xfrm>
            <a:off x="557048" y="304800"/>
            <a:ext cx="46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Optimización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ML – principio de </a:t>
            </a:r>
            <a:r>
              <a:rPr lang="en-US" dirty="0" err="1"/>
              <a:t>polea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4D10B-C2B6-0844-8876-A660DCEB8695}"/>
              </a:ext>
            </a:extLst>
          </p:cNvPr>
          <p:cNvSpPr txBox="1"/>
          <p:nvPr/>
        </p:nvSpPr>
        <p:spPr>
          <a:xfrm>
            <a:off x="105583" y="5501338"/>
            <a:ext cx="377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ML -&gt; </a:t>
            </a:r>
            <a:r>
              <a:rPr lang="en-US" sz="4000" dirty="0" err="1"/>
              <a:t>Pr</a:t>
            </a:r>
            <a:r>
              <a:rPr lang="en-US" sz="4000" baseline="-25000" dirty="0" err="1">
                <a:solidFill>
                  <a:srgbClr val="C00000"/>
                </a:solidFill>
              </a:rPr>
              <a:t>M</a:t>
            </a:r>
            <a:r>
              <a:rPr lang="en-US" sz="4000" dirty="0"/>
              <a:t> (D | H)</a:t>
            </a:r>
          </a:p>
        </p:txBody>
      </p:sp>
    </p:spTree>
    <p:extLst>
      <p:ext uri="{BB962C8B-B14F-4D97-AF65-F5344CB8AC3E}">
        <p14:creationId xmlns:p14="http://schemas.microsoft.com/office/powerpoint/2010/main" val="288031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E0FF2-C7A4-214E-B606-67EA69F1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a R a optimizer </a:t>
            </a:r>
            <a:r>
              <a:rPr lang="en-US" dirty="0" err="1"/>
              <a:t>ramas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2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E7118-6B39-7646-85F6-ACE495F4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71" y="851517"/>
            <a:ext cx="3928849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Cambio de paradigma en Sistemática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8FA31-577B-294C-881A-D6A60D037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571" y="3842932"/>
            <a:ext cx="3415097" cy="216355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Joe </a:t>
            </a:r>
            <a:r>
              <a:rPr lang="en-US" sz="24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Felsenstein</a:t>
            </a:r>
            <a:endParaRPr lang="en-US" sz="2400" b="1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Introdujo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Máxima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Verosimilitud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(Maximum Likelihood - ML) a la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estimación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filogenética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una </a:t>
            </a:r>
            <a:r>
              <a:rPr lang="en-US" sz="2400" b="1" i="1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medida</a:t>
            </a:r>
            <a:r>
              <a:rPr lang="en-US" sz="24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b="1" i="1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soporte</a:t>
            </a:r>
            <a:r>
              <a:rPr lang="en-US" sz="24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i="1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estadístico</a:t>
            </a:r>
            <a:endParaRPr lang="en-US" sz="2400" b="1" i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Freeform: Shape 2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851518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7FE8B-628E-BD47-8841-D3B7DD47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627" y="2297376"/>
            <a:ext cx="2413000" cy="28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EB4EC0-FC99-6E47-85D5-E50F024F394B}"/>
              </a:ext>
            </a:extLst>
          </p:cNvPr>
          <p:cNvSpPr txBox="1"/>
          <p:nvPr/>
        </p:nvSpPr>
        <p:spPr>
          <a:xfrm>
            <a:off x="5065986" y="218406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GGG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latin typeface="Consolas"/>
                <a:cs typeface="Consolas"/>
              </a:rPr>
              <a:t>G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FF0000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430B6-368F-0045-965C-F33FEA192A6A}"/>
              </a:ext>
            </a:extLst>
          </p:cNvPr>
          <p:cNvSpPr txBox="1"/>
          <p:nvPr/>
        </p:nvSpPr>
        <p:spPr>
          <a:xfrm>
            <a:off x="294290" y="35735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Medidas</a:t>
            </a:r>
            <a:r>
              <a:rPr lang="en-US" i="1" dirty="0"/>
              <a:t> de </a:t>
            </a:r>
            <a:r>
              <a:rPr lang="en-US" i="1" dirty="0" err="1"/>
              <a:t>soporte</a:t>
            </a:r>
            <a:r>
              <a:rPr lang="en-US" i="1" dirty="0"/>
              <a:t> </a:t>
            </a:r>
            <a:r>
              <a:rPr lang="en-US" i="1" dirty="0" err="1"/>
              <a:t>estadístico</a:t>
            </a:r>
            <a:r>
              <a:rPr lang="en-US" i="1" dirty="0"/>
              <a:t> de </a:t>
            </a:r>
            <a:r>
              <a:rPr lang="en-US" i="1" dirty="0" err="1"/>
              <a:t>ramas</a:t>
            </a:r>
            <a:r>
              <a:rPr lang="en-US" i="1" dirty="0"/>
              <a:t>: </a:t>
            </a:r>
            <a:r>
              <a:rPr lang="en-US" b="1" u="sng" dirty="0" err="1"/>
              <a:t>qué</a:t>
            </a:r>
            <a:r>
              <a:rPr lang="en-US" b="1" u="sng" dirty="0"/>
              <a:t> tan </a:t>
            </a:r>
            <a:r>
              <a:rPr lang="en-US" b="1" u="sng" dirty="0" err="1"/>
              <a:t>confiables</a:t>
            </a:r>
            <a:r>
              <a:rPr lang="en-US" b="1" u="sng" dirty="0"/>
              <a:t> son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BD291-8A2B-F54C-9E8B-7C719204F3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07" y="1212412"/>
            <a:ext cx="1905000" cy="273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C49BE-B998-364C-8A75-59C13732FB65}"/>
              </a:ext>
            </a:extLst>
          </p:cNvPr>
          <p:cNvSpPr txBox="1"/>
          <p:nvPr/>
        </p:nvSpPr>
        <p:spPr>
          <a:xfrm>
            <a:off x="2417379" y="1695734"/>
            <a:ext cx="2280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Pruebas</a:t>
            </a:r>
            <a:r>
              <a:rPr lang="en-US" dirty="0"/>
              <a:t> de </a:t>
            </a:r>
            <a:r>
              <a:rPr lang="en-US" i="1" dirty="0"/>
              <a:t>bootstrap</a:t>
            </a:r>
          </a:p>
          <a:p>
            <a:r>
              <a:rPr lang="en-US" dirty="0" err="1"/>
              <a:t>remuestreo</a:t>
            </a:r>
            <a:r>
              <a:rPr lang="en-US" i="1" dirty="0"/>
              <a:t> </a:t>
            </a:r>
            <a:r>
              <a:rPr lang="en-US" dirty="0"/>
              <a:t>de la </a:t>
            </a:r>
            <a:r>
              <a:rPr lang="en-US" dirty="0" err="1"/>
              <a:t>matriz</a:t>
            </a:r>
            <a:r>
              <a:rPr lang="en-US" dirty="0"/>
              <a:t> original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84705-38CF-9446-910B-E7157377E9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207" y="3614245"/>
            <a:ext cx="285750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20B0F-B58E-684A-90A5-0CC69E6221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07" y="4387084"/>
            <a:ext cx="1967733" cy="1311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9344B9-BC15-524E-8171-300E548E9AF0}"/>
              </a:ext>
            </a:extLst>
          </p:cNvPr>
          <p:cNvSpPr txBox="1"/>
          <p:nvPr/>
        </p:nvSpPr>
        <p:spPr>
          <a:xfrm>
            <a:off x="5065986" y="1600516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AGCAC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GACAT</a:t>
            </a: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TCTAT</a:t>
            </a: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CTTAC</a:t>
            </a: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F6193A-6D57-4543-BA31-479FA9AA05B2}"/>
              </a:ext>
            </a:extLst>
          </p:cNvPr>
          <p:cNvGrpSpPr/>
          <p:nvPr/>
        </p:nvGrpSpPr>
        <p:grpSpPr>
          <a:xfrm>
            <a:off x="6414557" y="2816772"/>
            <a:ext cx="2073071" cy="2067643"/>
            <a:chOff x="6414557" y="2816772"/>
            <a:chExt cx="2073071" cy="20676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DA4B74-B7B4-D64C-9559-362554ACB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663" y="3496770"/>
              <a:ext cx="495738" cy="4112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210DDC-F507-9547-9EA7-D7C3386EC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4593" y="3422243"/>
              <a:ext cx="648138" cy="5401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185DD7-88C4-2F44-A61B-D17EBDFD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4557" y="4474788"/>
              <a:ext cx="770344" cy="4096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5EBC6D-C91F-4144-A721-75745865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9183" y="4459954"/>
              <a:ext cx="678445" cy="40962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C41A28-E9C7-1F42-A460-8931DC415A43}"/>
                </a:ext>
              </a:extLst>
            </p:cNvPr>
            <p:cNvCxnSpPr/>
            <p:nvPr/>
          </p:nvCxnSpPr>
          <p:spPr>
            <a:xfrm>
              <a:off x="7031421" y="4002599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AA74DE-A64C-5C45-B20E-895D8BC32022}"/>
                </a:ext>
              </a:extLst>
            </p:cNvPr>
            <p:cNvCxnSpPr>
              <a:cxnSpLocks/>
            </p:cNvCxnSpPr>
            <p:nvPr/>
          </p:nvCxnSpPr>
          <p:spPr>
            <a:xfrm>
              <a:off x="7220607" y="4187679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81BA89-8D30-D249-B8B4-82D94113F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2951" y="4176019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AEC40E3-E1D9-6346-AF2C-5E754FF5C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8827" y="3990027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75D8283-FF96-BD4B-80FB-FF816C1B3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3571" y="4187679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46FCAAE9-5454-8F42-A2F7-7501CE96B2BE}"/>
                </a:ext>
              </a:extLst>
            </p:cNvPr>
            <p:cNvSpPr/>
            <p:nvPr/>
          </p:nvSpPr>
          <p:spPr>
            <a:xfrm>
              <a:off x="7315200" y="2816772"/>
              <a:ext cx="262759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261982C-0B55-C241-9DA5-3231F74952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3567" y="2146601"/>
            <a:ext cx="736865" cy="879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FD6AB-C4EF-8E49-8FF2-1CED0972789B}"/>
              </a:ext>
            </a:extLst>
          </p:cNvPr>
          <p:cNvSpPr txBox="1"/>
          <p:nvPr/>
        </p:nvSpPr>
        <p:spPr>
          <a:xfrm>
            <a:off x="6877707" y="5042995"/>
            <a:ext cx="114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Réplica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5386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98E404-D47A-A44C-95D7-2CD4E1A3A607}"/>
              </a:ext>
            </a:extLst>
          </p:cNvPr>
          <p:cNvSpPr txBox="1"/>
          <p:nvPr/>
        </p:nvSpPr>
        <p:spPr>
          <a:xfrm>
            <a:off x="84082" y="239426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GGG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latin typeface="Consolas"/>
                <a:cs typeface="Consolas"/>
              </a:rPr>
              <a:t>G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FF0000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C802F-8A5C-2B48-A057-B76732CF02D9}"/>
              </a:ext>
            </a:extLst>
          </p:cNvPr>
          <p:cNvSpPr txBox="1"/>
          <p:nvPr/>
        </p:nvSpPr>
        <p:spPr>
          <a:xfrm>
            <a:off x="5065986" y="218406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GGG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latin typeface="Consolas"/>
                <a:cs typeface="Consolas"/>
              </a:rPr>
              <a:t>G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3366FF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latin typeface="Consolas"/>
                <a:cs typeface="Consolas"/>
              </a:rPr>
              <a:t>G</a:t>
            </a:r>
            <a:endParaRPr lang="en-US" b="1" dirty="0">
              <a:solidFill>
                <a:srgbClr val="FF0000"/>
              </a:solidFill>
              <a:latin typeface="Consolas"/>
              <a:cs typeface="Consolas"/>
            </a:endParaRP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AF1A6-8AFD-CF44-A055-9A3DE409C656}"/>
              </a:ext>
            </a:extLst>
          </p:cNvPr>
          <p:cNvSpPr txBox="1"/>
          <p:nvPr/>
        </p:nvSpPr>
        <p:spPr>
          <a:xfrm>
            <a:off x="84081" y="1951672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CCTTG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CGTCG</a:t>
            </a: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CACAG</a:t>
            </a:r>
          </a:p>
          <a:p>
            <a:pPr algn="r"/>
            <a:r>
              <a:rPr lang="en-US" b="1" dirty="0">
                <a:latin typeface="Consolas"/>
                <a:cs typeface="Consolas"/>
              </a:rPr>
              <a:t>Sepia – 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lang="en-US" b="1" dirty="0">
                <a:latin typeface="Consolas"/>
                <a:cs typeface="Consolas"/>
              </a:rPr>
              <a:t>G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CTCAC</a:t>
            </a: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FAC2D-4ED6-B144-93EF-41BC973C71BB}"/>
              </a:ext>
            </a:extLst>
          </p:cNvPr>
          <p:cNvSpPr txBox="1"/>
          <p:nvPr/>
        </p:nvSpPr>
        <p:spPr>
          <a:xfrm>
            <a:off x="5065986" y="1951672"/>
            <a:ext cx="3867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onsolas"/>
                <a:cs typeface="Consolas"/>
              </a:rPr>
              <a:t>Nautilus – 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CC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GACGA</a:t>
            </a:r>
          </a:p>
          <a:p>
            <a:pPr algn="r"/>
            <a:r>
              <a:rPr lang="en-US" b="1" dirty="0" err="1">
                <a:latin typeface="Consolas"/>
                <a:cs typeface="Consolas"/>
              </a:rPr>
              <a:t>Vampyroteuthis</a:t>
            </a:r>
            <a:r>
              <a:rPr lang="en-US" b="1" dirty="0">
                <a:latin typeface="Consolas"/>
                <a:cs typeface="Consolas"/>
              </a:rPr>
              <a:t> – 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ATATC</a:t>
            </a:r>
          </a:p>
          <a:p>
            <a:pPr algn="r"/>
            <a:r>
              <a:rPr lang="en-US" b="1" dirty="0">
                <a:latin typeface="Consolas"/>
                <a:cs typeface="Consolas"/>
              </a:rPr>
              <a:t>Octopus – 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</a:t>
            </a:r>
            <a:r>
              <a:rPr lang="en-US" b="1" dirty="0">
                <a:solidFill>
                  <a:srgbClr val="3366FF"/>
                </a:solidFill>
                <a:latin typeface="Consolas"/>
                <a:cs typeface="Consolas"/>
              </a:rPr>
              <a:t>C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GGATG</a:t>
            </a:r>
          </a:p>
          <a:p>
            <a:pPr algn="r"/>
            <a:r>
              <a:rPr lang="en-US" b="1" dirty="0">
                <a:latin typeface="Consolas"/>
                <a:cs typeface="Consolas"/>
              </a:rPr>
              <a:t>Sepia – G</a:t>
            </a:r>
            <a:r>
              <a:rPr lang="en-US" b="1" dirty="0">
                <a:solidFill>
                  <a:srgbClr val="FF0000"/>
                </a:solidFill>
                <a:latin typeface="Consolas"/>
                <a:cs typeface="Consolas"/>
              </a:rPr>
              <a:t>TTTT</a:t>
            </a:r>
            <a:r>
              <a:rPr lang="en-US" b="1" dirty="0">
                <a:solidFill>
                  <a:srgbClr val="FFC000"/>
                </a:solidFill>
                <a:latin typeface="Consolas"/>
                <a:cs typeface="Consolas"/>
              </a:rPr>
              <a:t>GCCTC</a:t>
            </a:r>
          </a:p>
          <a:p>
            <a:pPr algn="r"/>
            <a:r>
              <a:rPr lang="en-US" b="1" dirty="0">
                <a:latin typeface="Consolas"/>
                <a:cs typeface="Consolas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54FB-DFE7-C141-92D8-FA44AAEA2271}"/>
              </a:ext>
            </a:extLst>
          </p:cNvPr>
          <p:cNvGrpSpPr/>
          <p:nvPr/>
        </p:nvGrpSpPr>
        <p:grpSpPr>
          <a:xfrm>
            <a:off x="1075302" y="3563007"/>
            <a:ext cx="2073071" cy="2067643"/>
            <a:chOff x="6414557" y="2816772"/>
            <a:chExt cx="2073071" cy="2067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A5ACA2-3250-EE4C-A1ED-4B61CA044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663" y="3496770"/>
              <a:ext cx="495738" cy="4112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68E535-01CC-7F4A-9386-9FB1A3C0A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4593" y="3422243"/>
              <a:ext cx="648138" cy="5401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5A8D94-8AF9-F14E-BAF7-8A5ABF1AD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4557" y="4474788"/>
              <a:ext cx="770344" cy="4096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AB7915-6895-3244-8878-128CB670E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9183" y="4459954"/>
              <a:ext cx="678445" cy="40962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0A20808-F2D4-0C43-845A-4188EAD27FCB}"/>
                </a:ext>
              </a:extLst>
            </p:cNvPr>
            <p:cNvCxnSpPr/>
            <p:nvPr/>
          </p:nvCxnSpPr>
          <p:spPr>
            <a:xfrm>
              <a:off x="7031421" y="4002599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A43EEFB-EAB4-5142-8C28-3FBC42D37FB3}"/>
                </a:ext>
              </a:extLst>
            </p:cNvPr>
            <p:cNvCxnSpPr>
              <a:cxnSpLocks/>
            </p:cNvCxnSpPr>
            <p:nvPr/>
          </p:nvCxnSpPr>
          <p:spPr>
            <a:xfrm>
              <a:off x="7220607" y="4187679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568021-0338-AD48-AF7A-46871C301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2951" y="4176019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346131-ED43-BC45-A19D-20A459592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8827" y="3990027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05D657-E29D-EE41-8929-8A69ABE21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3571" y="4187679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8D6AD5B9-05BF-EF49-85D8-510C419D02B5}"/>
                </a:ext>
              </a:extLst>
            </p:cNvPr>
            <p:cNvSpPr/>
            <p:nvPr/>
          </p:nvSpPr>
          <p:spPr>
            <a:xfrm>
              <a:off x="7315200" y="2816772"/>
              <a:ext cx="262759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C1BC84-A4E0-4748-9051-4FCCAD49D6CB}"/>
              </a:ext>
            </a:extLst>
          </p:cNvPr>
          <p:cNvGrpSpPr/>
          <p:nvPr/>
        </p:nvGrpSpPr>
        <p:grpSpPr>
          <a:xfrm>
            <a:off x="6453085" y="3429000"/>
            <a:ext cx="2097802" cy="2036176"/>
            <a:chOff x="6453085" y="3429000"/>
            <a:chExt cx="2097802" cy="203617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FF2B705-4E84-F246-BAD5-0B66A71A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0179" y="4081317"/>
              <a:ext cx="495738" cy="4112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998FD69-3400-1C42-8B69-FDAD18899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0109" y="4006790"/>
              <a:ext cx="648138" cy="54011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BEF7048-4BCB-6C4F-A17A-927B1CF3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543" y="5016209"/>
              <a:ext cx="770344" cy="4096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351494-FECF-FF42-821D-3BB8AFE2D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3085" y="5055549"/>
              <a:ext cx="678445" cy="40962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B84764-3024-3547-8200-4FD0A6D8DB28}"/>
                </a:ext>
              </a:extLst>
            </p:cNvPr>
            <p:cNvCxnSpPr/>
            <p:nvPr/>
          </p:nvCxnSpPr>
          <p:spPr>
            <a:xfrm>
              <a:off x="7036937" y="4587146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84CAA5A-3AEB-D34E-836E-A0BE9C0370B2}"/>
                </a:ext>
              </a:extLst>
            </p:cNvPr>
            <p:cNvCxnSpPr>
              <a:cxnSpLocks/>
            </p:cNvCxnSpPr>
            <p:nvPr/>
          </p:nvCxnSpPr>
          <p:spPr>
            <a:xfrm>
              <a:off x="7226123" y="4772226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680269-ABAD-5249-9E36-1D7F9368A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8467" y="4760566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37E5E5-D24B-F34F-88F3-90680C5E8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4343" y="4574574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83E97C5-B2BC-EE48-8707-8DBA7B2784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9087" y="4772226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442BCE91-25BA-114A-8495-F817B5484101}"/>
                </a:ext>
              </a:extLst>
            </p:cNvPr>
            <p:cNvSpPr/>
            <p:nvPr/>
          </p:nvSpPr>
          <p:spPr>
            <a:xfrm>
              <a:off x="7341736" y="3429000"/>
              <a:ext cx="262759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EFBDB95-30CA-6C4A-B988-C358408DDC83}"/>
              </a:ext>
            </a:extLst>
          </p:cNvPr>
          <p:cNvSpPr txBox="1"/>
          <p:nvPr/>
        </p:nvSpPr>
        <p:spPr>
          <a:xfrm>
            <a:off x="3279228" y="5615816"/>
            <a:ext cx="359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</a:t>
            </a:r>
            <a:r>
              <a:rPr lang="en-US" dirty="0" err="1"/>
              <a:t>así</a:t>
            </a:r>
            <a:r>
              <a:rPr lang="en-US" dirty="0"/>
              <a:t> x50, x100, x1000 = N</a:t>
            </a:r>
          </a:p>
          <a:p>
            <a:endParaRPr lang="en-US" dirty="0"/>
          </a:p>
          <a:p>
            <a:r>
              <a:rPr lang="en-US" dirty="0"/>
              <a:t>Si </a:t>
            </a:r>
            <a:r>
              <a:rPr lang="en-US" dirty="0" err="1"/>
              <a:t>hacemos</a:t>
            </a:r>
            <a:r>
              <a:rPr lang="en-US" dirty="0"/>
              <a:t> N=100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E48F01-BA24-464E-8955-9F6605BBFD02}"/>
              </a:ext>
            </a:extLst>
          </p:cNvPr>
          <p:cNvSpPr txBox="1"/>
          <p:nvPr/>
        </p:nvSpPr>
        <p:spPr>
          <a:xfrm>
            <a:off x="1625334" y="5744080"/>
            <a:ext cx="114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Réplica</a:t>
            </a:r>
            <a:r>
              <a:rPr lang="en-US" dirty="0"/>
              <a:t>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BE9CDB-0017-6344-8C6C-41BC66D5CA2A}"/>
              </a:ext>
            </a:extLst>
          </p:cNvPr>
          <p:cNvSpPr txBox="1"/>
          <p:nvPr/>
        </p:nvSpPr>
        <p:spPr>
          <a:xfrm>
            <a:off x="6947823" y="5559314"/>
            <a:ext cx="114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Réplica</a:t>
            </a:r>
            <a:r>
              <a:rPr lang="en-US" dirty="0"/>
              <a:t> N</a:t>
            </a:r>
          </a:p>
        </p:txBody>
      </p:sp>
    </p:spTree>
    <p:extLst>
      <p:ext uri="{BB962C8B-B14F-4D97-AF65-F5344CB8AC3E}">
        <p14:creationId xmlns:p14="http://schemas.microsoft.com/office/powerpoint/2010/main" val="330498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room&#10;&#10;Description automatically generated">
            <a:extLst>
              <a:ext uri="{FF2B5EF4-FFF2-40B4-BE49-F238E27FC236}">
                <a16:creationId xmlns:a16="http://schemas.microsoft.com/office/drawing/2014/main" id="{9D643396-B391-4A43-AA90-C9DA27FC92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193128"/>
            <a:ext cx="1312479" cy="923596"/>
          </a:xfrm>
          <a:prstGeom prst="rect">
            <a:avLst/>
          </a:prstGeom>
        </p:spPr>
      </p:pic>
      <p:pic>
        <p:nvPicPr>
          <p:cNvPr id="17" name="Picture 16" descr="A picture containing room&#10;&#10;Description automatically generated">
            <a:extLst>
              <a:ext uri="{FF2B5EF4-FFF2-40B4-BE49-F238E27FC236}">
                <a16:creationId xmlns:a16="http://schemas.microsoft.com/office/drawing/2014/main" id="{85723309-9690-A445-A95D-67DFE621ED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4" y="193128"/>
            <a:ext cx="1312479" cy="923596"/>
          </a:xfrm>
          <a:prstGeom prst="rect">
            <a:avLst/>
          </a:prstGeom>
        </p:spPr>
      </p:pic>
      <p:pic>
        <p:nvPicPr>
          <p:cNvPr id="18" name="Picture 17" descr="A picture containing room&#10;&#10;Description automatically generated">
            <a:extLst>
              <a:ext uri="{FF2B5EF4-FFF2-40B4-BE49-F238E27FC236}">
                <a16:creationId xmlns:a16="http://schemas.microsoft.com/office/drawing/2014/main" id="{037017E3-495A-5D4B-9AAA-B392BA671A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193128"/>
            <a:ext cx="1312479" cy="923596"/>
          </a:xfrm>
          <a:prstGeom prst="rect">
            <a:avLst/>
          </a:prstGeom>
        </p:spPr>
      </p:pic>
      <p:pic>
        <p:nvPicPr>
          <p:cNvPr id="19" name="Picture 18" descr="A picture containing room&#10;&#10;Description automatically generated">
            <a:extLst>
              <a:ext uri="{FF2B5EF4-FFF2-40B4-BE49-F238E27FC236}">
                <a16:creationId xmlns:a16="http://schemas.microsoft.com/office/drawing/2014/main" id="{A6243F31-E04C-1D4E-B07C-34455244DC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08" y="193128"/>
            <a:ext cx="1312479" cy="923596"/>
          </a:xfrm>
          <a:prstGeom prst="rect">
            <a:avLst/>
          </a:prstGeom>
        </p:spPr>
      </p:pic>
      <p:pic>
        <p:nvPicPr>
          <p:cNvPr id="20" name="Picture 19" descr="A picture containing room&#10;&#10;Description automatically generated">
            <a:extLst>
              <a:ext uri="{FF2B5EF4-FFF2-40B4-BE49-F238E27FC236}">
                <a16:creationId xmlns:a16="http://schemas.microsoft.com/office/drawing/2014/main" id="{B141414D-23DA-AD4F-B6CF-3C6441CFC5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122" y="193128"/>
            <a:ext cx="1312479" cy="923596"/>
          </a:xfrm>
          <a:prstGeom prst="rect">
            <a:avLst/>
          </a:prstGeom>
        </p:spPr>
      </p:pic>
      <p:pic>
        <p:nvPicPr>
          <p:cNvPr id="21" name="Picture 20" descr="A picture containing room&#10;&#10;Description automatically generated">
            <a:extLst>
              <a:ext uri="{FF2B5EF4-FFF2-40B4-BE49-F238E27FC236}">
                <a16:creationId xmlns:a16="http://schemas.microsoft.com/office/drawing/2014/main" id="{CBA57CA9-FDCB-CE40-A253-236AF0C4BA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336" y="193128"/>
            <a:ext cx="1312479" cy="923596"/>
          </a:xfrm>
          <a:prstGeom prst="rect">
            <a:avLst/>
          </a:prstGeom>
        </p:spPr>
      </p:pic>
      <p:pic>
        <p:nvPicPr>
          <p:cNvPr id="22" name="Picture 21" descr="A picture containing room&#10;&#10;Description automatically generated">
            <a:extLst>
              <a:ext uri="{FF2B5EF4-FFF2-40B4-BE49-F238E27FC236}">
                <a16:creationId xmlns:a16="http://schemas.microsoft.com/office/drawing/2014/main" id="{3A5ACDD1-0BBE-B746-A480-3E7DAC4BC3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1312479"/>
            <a:ext cx="1312479" cy="923596"/>
          </a:xfrm>
          <a:prstGeom prst="rect">
            <a:avLst/>
          </a:prstGeom>
        </p:spPr>
      </p:pic>
      <p:pic>
        <p:nvPicPr>
          <p:cNvPr id="23" name="Picture 22" descr="A picture containing room&#10;&#10;Description automatically generated">
            <a:extLst>
              <a:ext uri="{FF2B5EF4-FFF2-40B4-BE49-F238E27FC236}">
                <a16:creationId xmlns:a16="http://schemas.microsoft.com/office/drawing/2014/main" id="{2C283C1E-23F8-1D4A-8145-2EFBBD1036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4" y="1312479"/>
            <a:ext cx="1312479" cy="923596"/>
          </a:xfrm>
          <a:prstGeom prst="rect">
            <a:avLst/>
          </a:prstGeom>
        </p:spPr>
      </p:pic>
      <p:pic>
        <p:nvPicPr>
          <p:cNvPr id="24" name="Picture 23" descr="A picture containing room&#10;&#10;Description automatically generated">
            <a:extLst>
              <a:ext uri="{FF2B5EF4-FFF2-40B4-BE49-F238E27FC236}">
                <a16:creationId xmlns:a16="http://schemas.microsoft.com/office/drawing/2014/main" id="{6329D373-0E38-D043-8A08-91822C711B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1312479"/>
            <a:ext cx="1312479" cy="923596"/>
          </a:xfrm>
          <a:prstGeom prst="rect">
            <a:avLst/>
          </a:prstGeom>
        </p:spPr>
      </p:pic>
      <p:pic>
        <p:nvPicPr>
          <p:cNvPr id="25" name="Picture 24" descr="A picture containing room&#10;&#10;Description automatically generated">
            <a:extLst>
              <a:ext uri="{FF2B5EF4-FFF2-40B4-BE49-F238E27FC236}">
                <a16:creationId xmlns:a16="http://schemas.microsoft.com/office/drawing/2014/main" id="{65698233-0591-1944-B0D4-10E6272049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08" y="1312479"/>
            <a:ext cx="1312479" cy="923596"/>
          </a:xfrm>
          <a:prstGeom prst="rect">
            <a:avLst/>
          </a:prstGeom>
        </p:spPr>
      </p:pic>
      <p:pic>
        <p:nvPicPr>
          <p:cNvPr id="26" name="Picture 25" descr="A picture containing room&#10;&#10;Description automatically generated">
            <a:extLst>
              <a:ext uri="{FF2B5EF4-FFF2-40B4-BE49-F238E27FC236}">
                <a16:creationId xmlns:a16="http://schemas.microsoft.com/office/drawing/2014/main" id="{9E7F1891-BE4A-8D44-8F4A-2CE94ED5B3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122" y="1312479"/>
            <a:ext cx="1312479" cy="923596"/>
          </a:xfrm>
          <a:prstGeom prst="rect">
            <a:avLst/>
          </a:prstGeom>
        </p:spPr>
      </p:pic>
      <p:pic>
        <p:nvPicPr>
          <p:cNvPr id="27" name="Picture 26" descr="A picture containing room&#10;&#10;Description automatically generated">
            <a:extLst>
              <a:ext uri="{FF2B5EF4-FFF2-40B4-BE49-F238E27FC236}">
                <a16:creationId xmlns:a16="http://schemas.microsoft.com/office/drawing/2014/main" id="{51059E33-E64E-AB41-960B-9204E66E49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336" y="1312479"/>
            <a:ext cx="1312479" cy="923596"/>
          </a:xfrm>
          <a:prstGeom prst="rect">
            <a:avLst/>
          </a:prstGeom>
        </p:spPr>
      </p:pic>
      <p:pic>
        <p:nvPicPr>
          <p:cNvPr id="45" name="Picture 44" descr="A picture containing food&#10;&#10;Description automatically generated">
            <a:extLst>
              <a:ext uri="{FF2B5EF4-FFF2-40B4-BE49-F238E27FC236}">
                <a16:creationId xmlns:a16="http://schemas.microsoft.com/office/drawing/2014/main" id="{CBBC141D-292F-4B48-88B1-ED03A6C682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2431830"/>
            <a:ext cx="1314950" cy="923596"/>
          </a:xfrm>
          <a:prstGeom prst="rect">
            <a:avLst/>
          </a:prstGeom>
        </p:spPr>
      </p:pic>
      <p:pic>
        <p:nvPicPr>
          <p:cNvPr id="46" name="Picture 45" descr="A picture containing food&#10;&#10;Description automatically generated">
            <a:extLst>
              <a:ext uri="{FF2B5EF4-FFF2-40B4-BE49-F238E27FC236}">
                <a16:creationId xmlns:a16="http://schemas.microsoft.com/office/drawing/2014/main" id="{3889380F-8BAB-7243-8D89-17BF796F05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2431830"/>
            <a:ext cx="1314950" cy="923596"/>
          </a:xfrm>
          <a:prstGeom prst="rect">
            <a:avLst/>
          </a:prstGeom>
        </p:spPr>
      </p:pic>
      <p:pic>
        <p:nvPicPr>
          <p:cNvPr id="47" name="Picture 46" descr="A picture containing food&#10;&#10;Description automatically generated">
            <a:extLst>
              <a:ext uri="{FF2B5EF4-FFF2-40B4-BE49-F238E27FC236}">
                <a16:creationId xmlns:a16="http://schemas.microsoft.com/office/drawing/2014/main" id="{2D59B45B-B5B7-2C48-BA8C-F20C15A794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2413439"/>
            <a:ext cx="1314950" cy="923596"/>
          </a:xfrm>
          <a:prstGeom prst="rect">
            <a:avLst/>
          </a:prstGeom>
        </p:spPr>
      </p:pic>
      <p:pic>
        <p:nvPicPr>
          <p:cNvPr id="48" name="Picture 47" descr="A picture containing food&#10;&#10;Description automatically generated">
            <a:extLst>
              <a:ext uri="{FF2B5EF4-FFF2-40B4-BE49-F238E27FC236}">
                <a16:creationId xmlns:a16="http://schemas.microsoft.com/office/drawing/2014/main" id="{2703B7CB-0BBB-8748-9369-9FC45BEABB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2413439"/>
            <a:ext cx="1314950" cy="923596"/>
          </a:xfrm>
          <a:prstGeom prst="rect">
            <a:avLst/>
          </a:prstGeom>
        </p:spPr>
      </p:pic>
      <p:pic>
        <p:nvPicPr>
          <p:cNvPr id="49" name="Picture 48" descr="A picture containing food&#10;&#10;Description automatically generated">
            <a:extLst>
              <a:ext uri="{FF2B5EF4-FFF2-40B4-BE49-F238E27FC236}">
                <a16:creationId xmlns:a16="http://schemas.microsoft.com/office/drawing/2014/main" id="{2BBFCFE1-B278-6D4E-B994-11ADA22E76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2413439"/>
            <a:ext cx="1314950" cy="923596"/>
          </a:xfrm>
          <a:prstGeom prst="rect">
            <a:avLst/>
          </a:prstGeom>
        </p:spPr>
      </p:pic>
      <p:pic>
        <p:nvPicPr>
          <p:cNvPr id="50" name="Picture 49" descr="A picture containing food&#10;&#10;Description automatically generated">
            <a:extLst>
              <a:ext uri="{FF2B5EF4-FFF2-40B4-BE49-F238E27FC236}">
                <a16:creationId xmlns:a16="http://schemas.microsoft.com/office/drawing/2014/main" id="{7CFD8FA2-722C-4641-BE1A-748D5004CD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2395048"/>
            <a:ext cx="1314950" cy="923596"/>
          </a:xfrm>
          <a:prstGeom prst="rect">
            <a:avLst/>
          </a:prstGeom>
        </p:spPr>
      </p:pic>
      <p:pic>
        <p:nvPicPr>
          <p:cNvPr id="51" name="Picture 50" descr="A picture containing food&#10;&#10;Description automatically generated">
            <a:extLst>
              <a:ext uri="{FF2B5EF4-FFF2-40B4-BE49-F238E27FC236}">
                <a16:creationId xmlns:a16="http://schemas.microsoft.com/office/drawing/2014/main" id="{23CC444F-B9E5-7F4D-A464-DA302D061D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3514399"/>
            <a:ext cx="1314950" cy="923596"/>
          </a:xfrm>
          <a:prstGeom prst="rect">
            <a:avLst/>
          </a:prstGeom>
        </p:spPr>
      </p:pic>
      <p:pic>
        <p:nvPicPr>
          <p:cNvPr id="52" name="Picture 51" descr="A picture containing food&#10;&#10;Description automatically generated">
            <a:extLst>
              <a:ext uri="{FF2B5EF4-FFF2-40B4-BE49-F238E27FC236}">
                <a16:creationId xmlns:a16="http://schemas.microsoft.com/office/drawing/2014/main" id="{BB2881D9-D943-E446-B16B-78CDE350B1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3514399"/>
            <a:ext cx="1314950" cy="923596"/>
          </a:xfrm>
          <a:prstGeom prst="rect">
            <a:avLst/>
          </a:prstGeom>
        </p:spPr>
      </p:pic>
      <p:pic>
        <p:nvPicPr>
          <p:cNvPr id="53" name="Picture 52" descr="A picture containing food&#10;&#10;Description automatically generated">
            <a:extLst>
              <a:ext uri="{FF2B5EF4-FFF2-40B4-BE49-F238E27FC236}">
                <a16:creationId xmlns:a16="http://schemas.microsoft.com/office/drawing/2014/main" id="{AFFAC375-56D1-7042-9EC4-BBE20D73FA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3496008"/>
            <a:ext cx="1314950" cy="923596"/>
          </a:xfrm>
          <a:prstGeom prst="rect">
            <a:avLst/>
          </a:prstGeom>
        </p:spPr>
      </p:pic>
      <p:pic>
        <p:nvPicPr>
          <p:cNvPr id="54" name="Picture 53" descr="A picture containing food&#10;&#10;Description automatically generated">
            <a:extLst>
              <a:ext uri="{FF2B5EF4-FFF2-40B4-BE49-F238E27FC236}">
                <a16:creationId xmlns:a16="http://schemas.microsoft.com/office/drawing/2014/main" id="{74C8273C-98A8-E04A-9A0B-8E3300858B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3496008"/>
            <a:ext cx="1314950" cy="923596"/>
          </a:xfrm>
          <a:prstGeom prst="rect">
            <a:avLst/>
          </a:prstGeom>
        </p:spPr>
      </p:pic>
      <p:pic>
        <p:nvPicPr>
          <p:cNvPr id="55" name="Picture 54" descr="A picture containing food&#10;&#10;Description automatically generated">
            <a:extLst>
              <a:ext uri="{FF2B5EF4-FFF2-40B4-BE49-F238E27FC236}">
                <a16:creationId xmlns:a16="http://schemas.microsoft.com/office/drawing/2014/main" id="{6D00CD39-F0FC-E843-B955-AFDD34CBB0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3496008"/>
            <a:ext cx="1314950" cy="923596"/>
          </a:xfrm>
          <a:prstGeom prst="rect">
            <a:avLst/>
          </a:prstGeom>
        </p:spPr>
      </p:pic>
      <p:pic>
        <p:nvPicPr>
          <p:cNvPr id="56" name="Picture 55" descr="A picture containing food&#10;&#10;Description automatically generated">
            <a:extLst>
              <a:ext uri="{FF2B5EF4-FFF2-40B4-BE49-F238E27FC236}">
                <a16:creationId xmlns:a16="http://schemas.microsoft.com/office/drawing/2014/main" id="{746E2AC2-DB3F-CF4A-8476-4BA3B795B4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3477617"/>
            <a:ext cx="1314950" cy="923596"/>
          </a:xfrm>
          <a:prstGeom prst="rect">
            <a:avLst/>
          </a:prstGeom>
        </p:spPr>
      </p:pic>
      <p:pic>
        <p:nvPicPr>
          <p:cNvPr id="57" name="Picture 56" descr="A picture containing food&#10;&#10;Description automatically generated">
            <a:extLst>
              <a:ext uri="{FF2B5EF4-FFF2-40B4-BE49-F238E27FC236}">
                <a16:creationId xmlns:a16="http://schemas.microsoft.com/office/drawing/2014/main" id="{71DB6E1B-239A-8543-8F22-CBE153FDAF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4593035"/>
            <a:ext cx="1314950" cy="923596"/>
          </a:xfrm>
          <a:prstGeom prst="rect">
            <a:avLst/>
          </a:prstGeom>
        </p:spPr>
      </p:pic>
      <p:pic>
        <p:nvPicPr>
          <p:cNvPr id="58" name="Picture 57" descr="A picture containing food&#10;&#10;Description automatically generated">
            <a:extLst>
              <a:ext uri="{FF2B5EF4-FFF2-40B4-BE49-F238E27FC236}">
                <a16:creationId xmlns:a16="http://schemas.microsoft.com/office/drawing/2014/main" id="{DFF18F1C-CF58-374B-97A4-B00B131623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4593035"/>
            <a:ext cx="1314950" cy="923596"/>
          </a:xfrm>
          <a:prstGeom prst="rect">
            <a:avLst/>
          </a:prstGeom>
        </p:spPr>
      </p:pic>
      <p:pic>
        <p:nvPicPr>
          <p:cNvPr id="59" name="Picture 58" descr="A picture containing food&#10;&#10;Description automatically generated">
            <a:extLst>
              <a:ext uri="{FF2B5EF4-FFF2-40B4-BE49-F238E27FC236}">
                <a16:creationId xmlns:a16="http://schemas.microsoft.com/office/drawing/2014/main" id="{44630376-6A64-B241-B335-EDB3E4D4BB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4574644"/>
            <a:ext cx="1314950" cy="923596"/>
          </a:xfrm>
          <a:prstGeom prst="rect">
            <a:avLst/>
          </a:prstGeom>
        </p:spPr>
      </p:pic>
      <p:pic>
        <p:nvPicPr>
          <p:cNvPr id="60" name="Picture 59" descr="A picture containing food&#10;&#10;Description automatically generated">
            <a:extLst>
              <a:ext uri="{FF2B5EF4-FFF2-40B4-BE49-F238E27FC236}">
                <a16:creationId xmlns:a16="http://schemas.microsoft.com/office/drawing/2014/main" id="{992B95CE-EE6C-8940-8B99-D65F671A9A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4574644"/>
            <a:ext cx="1314950" cy="923596"/>
          </a:xfrm>
          <a:prstGeom prst="rect">
            <a:avLst/>
          </a:prstGeom>
        </p:spPr>
      </p:pic>
      <p:pic>
        <p:nvPicPr>
          <p:cNvPr id="61" name="Picture 60" descr="A picture containing food&#10;&#10;Description automatically generated">
            <a:extLst>
              <a:ext uri="{FF2B5EF4-FFF2-40B4-BE49-F238E27FC236}">
                <a16:creationId xmlns:a16="http://schemas.microsoft.com/office/drawing/2014/main" id="{F3E78B4F-CD73-5748-9D12-68E3B2F36C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4574644"/>
            <a:ext cx="1314950" cy="923596"/>
          </a:xfrm>
          <a:prstGeom prst="rect">
            <a:avLst/>
          </a:prstGeom>
        </p:spPr>
      </p:pic>
      <p:pic>
        <p:nvPicPr>
          <p:cNvPr id="62" name="Picture 61" descr="A picture containing food&#10;&#10;Description automatically generated">
            <a:extLst>
              <a:ext uri="{FF2B5EF4-FFF2-40B4-BE49-F238E27FC236}">
                <a16:creationId xmlns:a16="http://schemas.microsoft.com/office/drawing/2014/main" id="{9635200E-8357-9647-9832-030996BEDC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4556253"/>
            <a:ext cx="1314950" cy="923596"/>
          </a:xfrm>
          <a:prstGeom prst="rect">
            <a:avLst/>
          </a:prstGeom>
        </p:spPr>
      </p:pic>
      <p:pic>
        <p:nvPicPr>
          <p:cNvPr id="63" name="Picture 62" descr="A picture containing food&#10;&#10;Description automatically generated">
            <a:extLst>
              <a:ext uri="{FF2B5EF4-FFF2-40B4-BE49-F238E27FC236}">
                <a16:creationId xmlns:a16="http://schemas.microsoft.com/office/drawing/2014/main" id="{9F82F6CB-3D9E-0844-800B-7B67662569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96" y="5573137"/>
            <a:ext cx="1314950" cy="923596"/>
          </a:xfrm>
          <a:prstGeom prst="rect">
            <a:avLst/>
          </a:prstGeom>
        </p:spPr>
      </p:pic>
      <p:pic>
        <p:nvPicPr>
          <p:cNvPr id="64" name="Picture 63" descr="A picture containing food&#10;&#10;Description automatically generated">
            <a:extLst>
              <a:ext uri="{FF2B5EF4-FFF2-40B4-BE49-F238E27FC236}">
                <a16:creationId xmlns:a16="http://schemas.microsoft.com/office/drawing/2014/main" id="{6A5A28E1-7C9F-2040-B2AD-462B2B3C24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239" y="5573137"/>
            <a:ext cx="1314950" cy="923596"/>
          </a:xfrm>
          <a:prstGeom prst="rect">
            <a:avLst/>
          </a:prstGeom>
        </p:spPr>
      </p:pic>
      <p:pic>
        <p:nvPicPr>
          <p:cNvPr id="65" name="Picture 64" descr="A picture containing food&#10;&#10;Description automatically generated">
            <a:extLst>
              <a:ext uri="{FF2B5EF4-FFF2-40B4-BE49-F238E27FC236}">
                <a16:creationId xmlns:a16="http://schemas.microsoft.com/office/drawing/2014/main" id="{FFB4799D-D761-AB41-8F20-426DD5B1F8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200" y="5554746"/>
            <a:ext cx="1314950" cy="923596"/>
          </a:xfrm>
          <a:prstGeom prst="rect">
            <a:avLst/>
          </a:prstGeom>
        </p:spPr>
      </p:pic>
      <p:pic>
        <p:nvPicPr>
          <p:cNvPr id="66" name="Picture 65" descr="A picture containing food&#10;&#10;Description automatically generated">
            <a:extLst>
              <a:ext uri="{FF2B5EF4-FFF2-40B4-BE49-F238E27FC236}">
                <a16:creationId xmlns:a16="http://schemas.microsoft.com/office/drawing/2014/main" id="{04D32898-FA5D-AD4D-A4CB-A380F1AABE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161" y="5554746"/>
            <a:ext cx="1314950" cy="923596"/>
          </a:xfrm>
          <a:prstGeom prst="rect">
            <a:avLst/>
          </a:prstGeom>
        </p:spPr>
      </p:pic>
      <p:pic>
        <p:nvPicPr>
          <p:cNvPr id="67" name="Picture 66" descr="A picture containing food&#10;&#10;Description automatically generated">
            <a:extLst>
              <a:ext uri="{FF2B5EF4-FFF2-40B4-BE49-F238E27FC236}">
                <a16:creationId xmlns:a16="http://schemas.microsoft.com/office/drawing/2014/main" id="{A037C653-DEB5-C841-A06D-4179D6AAC2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904" y="5554746"/>
            <a:ext cx="1314950" cy="923596"/>
          </a:xfrm>
          <a:prstGeom prst="rect">
            <a:avLst/>
          </a:prstGeom>
        </p:spPr>
      </p:pic>
      <p:pic>
        <p:nvPicPr>
          <p:cNvPr id="68" name="Picture 67" descr="A picture containing food&#10;&#10;Description automatically generated">
            <a:extLst>
              <a:ext uri="{FF2B5EF4-FFF2-40B4-BE49-F238E27FC236}">
                <a16:creationId xmlns:a16="http://schemas.microsoft.com/office/drawing/2014/main" id="{8E76D5CE-F3C5-0545-908C-335A4B69F7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865" y="5536355"/>
            <a:ext cx="1314950" cy="92359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55008E0-1F17-D247-8499-2DED61C5E83E}"/>
              </a:ext>
            </a:extLst>
          </p:cNvPr>
          <p:cNvGrpSpPr/>
          <p:nvPr/>
        </p:nvGrpSpPr>
        <p:grpSpPr>
          <a:xfrm>
            <a:off x="819806" y="924910"/>
            <a:ext cx="7567456" cy="369332"/>
            <a:chOff x="735724" y="903890"/>
            <a:chExt cx="7567456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F8A44A-EC22-CC46-B006-1BCC98995A51}"/>
                </a:ext>
              </a:extLst>
            </p:cNvPr>
            <p:cNvSpPr txBox="1"/>
            <p:nvPr/>
          </p:nvSpPr>
          <p:spPr>
            <a:xfrm>
              <a:off x="735724" y="903890"/>
              <a:ext cx="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42F25B-3987-8744-AE67-F15EB3F8404C}"/>
                </a:ext>
              </a:extLst>
            </p:cNvPr>
            <p:cNvSpPr txBox="1"/>
            <p:nvPr/>
          </p:nvSpPr>
          <p:spPr>
            <a:xfrm>
              <a:off x="2107324" y="903890"/>
              <a:ext cx="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8A5F06-20EA-694D-9984-759A409F241B}"/>
                </a:ext>
              </a:extLst>
            </p:cNvPr>
            <p:cNvSpPr txBox="1"/>
            <p:nvPr/>
          </p:nvSpPr>
          <p:spPr>
            <a:xfrm>
              <a:off x="3563007" y="903890"/>
              <a:ext cx="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732D13F-A3A8-3842-85C2-8E548880C544}"/>
                </a:ext>
              </a:extLst>
            </p:cNvPr>
            <p:cNvSpPr txBox="1"/>
            <p:nvPr/>
          </p:nvSpPr>
          <p:spPr>
            <a:xfrm>
              <a:off x="5008179" y="903890"/>
              <a:ext cx="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294D73-FFF3-364D-B11C-F4272FF4CD45}"/>
                </a:ext>
              </a:extLst>
            </p:cNvPr>
            <p:cNvSpPr txBox="1"/>
            <p:nvPr/>
          </p:nvSpPr>
          <p:spPr>
            <a:xfrm>
              <a:off x="6532182" y="903890"/>
              <a:ext cx="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8B9E469-55B2-2642-80DA-B2B1C99FA7B9}"/>
                </a:ext>
              </a:extLst>
            </p:cNvPr>
            <p:cNvSpPr txBox="1"/>
            <p:nvPr/>
          </p:nvSpPr>
          <p:spPr>
            <a:xfrm>
              <a:off x="8050932" y="903890"/>
              <a:ext cx="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59120B6-954E-5044-B8F2-561697B9743B}"/>
              </a:ext>
            </a:extLst>
          </p:cNvPr>
          <p:cNvGrpSpPr/>
          <p:nvPr/>
        </p:nvGrpSpPr>
        <p:grpSpPr>
          <a:xfrm>
            <a:off x="819806" y="2032942"/>
            <a:ext cx="7733984" cy="369332"/>
            <a:chOff x="735724" y="903890"/>
            <a:chExt cx="7733984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44FB9AC-96AB-A54A-A5F2-EB713D84268F}"/>
                </a:ext>
              </a:extLst>
            </p:cNvPr>
            <p:cNvSpPr txBox="1"/>
            <p:nvPr/>
          </p:nvSpPr>
          <p:spPr>
            <a:xfrm>
              <a:off x="735724" y="903890"/>
              <a:ext cx="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09C2E9D-C00E-8440-ADBF-0BFB99DAFDCB}"/>
                </a:ext>
              </a:extLst>
            </p:cNvPr>
            <p:cNvSpPr txBox="1"/>
            <p:nvPr/>
          </p:nvSpPr>
          <p:spPr>
            <a:xfrm>
              <a:off x="2107324" y="903890"/>
              <a:ext cx="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8F25BD-C516-1C4A-B670-C555AD2DDA8F}"/>
                </a:ext>
              </a:extLst>
            </p:cNvPr>
            <p:cNvSpPr txBox="1"/>
            <p:nvPr/>
          </p:nvSpPr>
          <p:spPr>
            <a:xfrm>
              <a:off x="3563007" y="903890"/>
              <a:ext cx="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9D15CD-02CC-3348-B7BD-BF2E3365424B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3CFC93-F7C7-694B-8A44-45C2D7DB1C17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2186E96-1D6A-AD43-BA7F-CF9D1C6DEFAF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B1E093-E3CB-4F49-9973-0A2E161F86BC}"/>
              </a:ext>
            </a:extLst>
          </p:cNvPr>
          <p:cNvGrpSpPr/>
          <p:nvPr/>
        </p:nvGrpSpPr>
        <p:grpSpPr>
          <a:xfrm>
            <a:off x="822011" y="3098427"/>
            <a:ext cx="7733984" cy="369332"/>
            <a:chOff x="735724" y="903890"/>
            <a:chExt cx="7733984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2FB8A5E-A3DF-0B4A-9D7D-9FEB2F4520AC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E2340A7-9377-1741-96C3-4EC88AB82562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14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D2F7943-B6FC-0643-8E4E-CBBD6734FB2C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15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2B3354-DB19-BA44-BD21-D1395DB57E27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16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174F41F-6695-574F-A8F8-685C2EC9D464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AEF20C4-3A0C-6043-907C-EF34DD7B6BA6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18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32E6C80-625C-A849-8F20-FC92C1E4CA20}"/>
              </a:ext>
            </a:extLst>
          </p:cNvPr>
          <p:cNvGrpSpPr/>
          <p:nvPr/>
        </p:nvGrpSpPr>
        <p:grpSpPr>
          <a:xfrm>
            <a:off x="811022" y="4205312"/>
            <a:ext cx="7733984" cy="369332"/>
            <a:chOff x="735724" y="903890"/>
            <a:chExt cx="7733984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E8ABB6-225B-0643-9920-EEC49275E004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9BF5846-4B05-4B45-8626-C70B852CD5DC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40747C0-FB8D-A54B-A74D-59221A11841D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93EC974-82B9-B741-A388-EAE638BE7302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58C39A-EAC9-FC47-8B37-19ACF77E8D8B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EC990C-97CB-144F-8677-4829BCDB5DCB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9FB49E-1163-ED4A-B378-8A8B4FFD2FCA}"/>
              </a:ext>
            </a:extLst>
          </p:cNvPr>
          <p:cNvGrpSpPr/>
          <p:nvPr/>
        </p:nvGrpSpPr>
        <p:grpSpPr>
          <a:xfrm>
            <a:off x="772169" y="5276667"/>
            <a:ext cx="7733984" cy="369332"/>
            <a:chOff x="735724" y="903890"/>
            <a:chExt cx="7733984" cy="36933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C2BD61-AF64-BA49-8C69-63414CB81523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E3760CB-4769-2247-86A4-1C32B2EE6412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26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6A7B6E4-C381-D54C-967B-D72D4572D38A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F7E18D2-DBF6-5242-A728-D8513CBB22C2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F04AD0-41BE-C849-AF68-8C374C187B6F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29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E499FF6-C644-0A4A-B2FC-F30DA7386D50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E8CFAF-47C3-4344-BD22-F9CE3189DAA5}"/>
              </a:ext>
            </a:extLst>
          </p:cNvPr>
          <p:cNvGrpSpPr/>
          <p:nvPr/>
        </p:nvGrpSpPr>
        <p:grpSpPr>
          <a:xfrm>
            <a:off x="705008" y="6368573"/>
            <a:ext cx="7733984" cy="369332"/>
            <a:chOff x="735724" y="903890"/>
            <a:chExt cx="7733984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D3A3FD1-F6BF-D44F-A9A7-13CE761AB7D8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E4E1971-C1E5-F446-9DE2-D0FD685BE563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561CB1C-A6E7-EA4F-A9D5-3D0FB8AA25CE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7311ACA-2EFB-464B-B297-1E14D3C2679E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41A2591-6666-5D4E-A419-C3EA8AF6E39A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35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8444FAA-2CAE-984D-9BEB-368B6FF6BF05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72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D8103F25-BBBF-9E48-958F-BD6357428C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2431830"/>
            <a:ext cx="1314950" cy="923596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1DB50F76-2172-EC43-81A0-B2C702EA6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2431830"/>
            <a:ext cx="1314950" cy="923596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FD318B67-FA50-8E46-86D1-D839B75696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2413439"/>
            <a:ext cx="1314950" cy="923596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E68FE4C6-ACEC-2A45-AF0D-98FC3444BA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2413439"/>
            <a:ext cx="1314950" cy="923596"/>
          </a:xfrm>
          <a:prstGeom prst="rect">
            <a:avLst/>
          </a:prstGeom>
        </p:spPr>
      </p:pic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F8F6BE81-4C73-A443-A118-EBD86C4FE3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2413439"/>
            <a:ext cx="1314950" cy="923596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694B9B27-1BDA-CA41-AF7F-45FE52CFF8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2395048"/>
            <a:ext cx="1314950" cy="923596"/>
          </a:xfrm>
          <a:prstGeom prst="rect">
            <a:avLst/>
          </a:prstGeom>
        </p:spPr>
      </p:pic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1A6C03F8-61FF-5845-AE68-7472252DC7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3514399"/>
            <a:ext cx="1314950" cy="923596"/>
          </a:xfrm>
          <a:prstGeom prst="rect">
            <a:avLst/>
          </a:prstGeo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C66938E0-6856-BF4C-873B-4288AD7376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3514399"/>
            <a:ext cx="1314950" cy="923596"/>
          </a:xfrm>
          <a:prstGeom prst="rect">
            <a:avLst/>
          </a:prstGeom>
        </p:spPr>
      </p:pic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8A7B8B50-8BEE-2E45-88F7-7CA68DE6B1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3496008"/>
            <a:ext cx="1314950" cy="923596"/>
          </a:xfrm>
          <a:prstGeom prst="rect">
            <a:avLst/>
          </a:prstGeom>
        </p:spPr>
      </p:pic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E2EFEB4A-1974-C948-B042-897E6A8F50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3496008"/>
            <a:ext cx="1314950" cy="923596"/>
          </a:xfrm>
          <a:prstGeom prst="rect">
            <a:avLst/>
          </a:prstGeom>
        </p:spPr>
      </p:pic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AAF56DCC-9B60-FB4C-B365-F83B158849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3496008"/>
            <a:ext cx="1314950" cy="923596"/>
          </a:xfrm>
          <a:prstGeom prst="rect">
            <a:avLst/>
          </a:prstGeom>
        </p:spPr>
      </p:pic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2F682CE8-A5EB-094E-9590-93B29E8A0C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3477617"/>
            <a:ext cx="1314950" cy="923596"/>
          </a:xfrm>
          <a:prstGeom prst="rect">
            <a:avLst/>
          </a:prstGeom>
        </p:spPr>
      </p:pic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C94F54B1-E408-0041-9F2A-830A79A407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4593035"/>
            <a:ext cx="1314950" cy="923596"/>
          </a:xfrm>
          <a:prstGeom prst="rect">
            <a:avLst/>
          </a:prstGeom>
        </p:spPr>
      </p:pic>
      <p:pic>
        <p:nvPicPr>
          <p:cNvPr id="17" name="Picture 16" descr="A picture containing food&#10;&#10;Description automatically generated">
            <a:extLst>
              <a:ext uri="{FF2B5EF4-FFF2-40B4-BE49-F238E27FC236}">
                <a16:creationId xmlns:a16="http://schemas.microsoft.com/office/drawing/2014/main" id="{8B4F3CF8-B289-9640-BA20-2BD5C7C700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4593035"/>
            <a:ext cx="1314950" cy="923596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C8F78E94-DF08-764F-B9B0-146F34FE05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4574644"/>
            <a:ext cx="1314950" cy="923596"/>
          </a:xfrm>
          <a:prstGeom prst="rect">
            <a:avLst/>
          </a:prstGeom>
        </p:spPr>
      </p:pic>
      <p:pic>
        <p:nvPicPr>
          <p:cNvPr id="19" name="Picture 18" descr="A picture containing food&#10;&#10;Description automatically generated">
            <a:extLst>
              <a:ext uri="{FF2B5EF4-FFF2-40B4-BE49-F238E27FC236}">
                <a16:creationId xmlns:a16="http://schemas.microsoft.com/office/drawing/2014/main" id="{0137AAE3-6E89-854C-A28E-B0F441B1F2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4574644"/>
            <a:ext cx="1314950" cy="923596"/>
          </a:xfrm>
          <a:prstGeom prst="rect">
            <a:avLst/>
          </a:prstGeom>
        </p:spPr>
      </p:pic>
      <p:pic>
        <p:nvPicPr>
          <p:cNvPr id="20" name="Picture 19" descr="A picture containing food&#10;&#10;Description automatically generated">
            <a:extLst>
              <a:ext uri="{FF2B5EF4-FFF2-40B4-BE49-F238E27FC236}">
                <a16:creationId xmlns:a16="http://schemas.microsoft.com/office/drawing/2014/main" id="{5317A30B-466B-2B48-AB7D-06CFDB687A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4574644"/>
            <a:ext cx="1314950" cy="923596"/>
          </a:xfrm>
          <a:prstGeom prst="rect">
            <a:avLst/>
          </a:prstGeom>
        </p:spPr>
      </p:pic>
      <p:pic>
        <p:nvPicPr>
          <p:cNvPr id="21" name="Picture 20" descr="A picture containing food&#10;&#10;Description automatically generated">
            <a:extLst>
              <a:ext uri="{FF2B5EF4-FFF2-40B4-BE49-F238E27FC236}">
                <a16:creationId xmlns:a16="http://schemas.microsoft.com/office/drawing/2014/main" id="{0AF4FA16-8A70-694F-B768-EA16EEA89B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4556253"/>
            <a:ext cx="1314950" cy="923596"/>
          </a:xfrm>
          <a:prstGeom prst="rect">
            <a:avLst/>
          </a:prstGeom>
        </p:spPr>
      </p:pic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6E03FFFD-84D4-3D4F-AC9C-ACCB4EFC38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96" y="5573137"/>
            <a:ext cx="1314950" cy="923596"/>
          </a:xfrm>
          <a:prstGeom prst="rect">
            <a:avLst/>
          </a:prstGeom>
        </p:spPr>
      </p:pic>
      <p:pic>
        <p:nvPicPr>
          <p:cNvPr id="23" name="Picture 22" descr="A picture containing food&#10;&#10;Description automatically generated">
            <a:extLst>
              <a:ext uri="{FF2B5EF4-FFF2-40B4-BE49-F238E27FC236}">
                <a16:creationId xmlns:a16="http://schemas.microsoft.com/office/drawing/2014/main" id="{50C2184E-D194-F64B-8BF0-4AECD02811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239" y="5573137"/>
            <a:ext cx="1314950" cy="923596"/>
          </a:xfrm>
          <a:prstGeom prst="rect">
            <a:avLst/>
          </a:prstGeom>
        </p:spPr>
      </p:pic>
      <p:pic>
        <p:nvPicPr>
          <p:cNvPr id="24" name="Picture 23" descr="A picture containing food&#10;&#10;Description automatically generated">
            <a:extLst>
              <a:ext uri="{FF2B5EF4-FFF2-40B4-BE49-F238E27FC236}">
                <a16:creationId xmlns:a16="http://schemas.microsoft.com/office/drawing/2014/main" id="{47BF84C0-6647-9943-947D-C79C3F7BD9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200" y="5554746"/>
            <a:ext cx="1314950" cy="923596"/>
          </a:xfrm>
          <a:prstGeom prst="rect">
            <a:avLst/>
          </a:prstGeom>
        </p:spPr>
      </p:pic>
      <p:pic>
        <p:nvPicPr>
          <p:cNvPr id="25" name="Picture 24" descr="A picture containing food&#10;&#10;Description automatically generated">
            <a:extLst>
              <a:ext uri="{FF2B5EF4-FFF2-40B4-BE49-F238E27FC236}">
                <a16:creationId xmlns:a16="http://schemas.microsoft.com/office/drawing/2014/main" id="{A30A4037-D840-2946-A05C-93E53FFB26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161" y="5554746"/>
            <a:ext cx="1314950" cy="923596"/>
          </a:xfrm>
          <a:prstGeom prst="rect">
            <a:avLst/>
          </a:prstGeom>
        </p:spPr>
      </p:pic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CCC0990E-9CD4-BB4C-9B4B-9C2D2B30E8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904" y="5554746"/>
            <a:ext cx="1314950" cy="923596"/>
          </a:xfrm>
          <a:prstGeom prst="rect">
            <a:avLst/>
          </a:prstGeom>
        </p:spPr>
      </p:pic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63139AD2-3B03-5247-8EAA-8EA0D25CA2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865" y="5536355"/>
            <a:ext cx="1314950" cy="923596"/>
          </a:xfrm>
          <a:prstGeom prst="rect">
            <a:avLst/>
          </a:prstGeom>
        </p:spPr>
      </p:pic>
      <p:pic>
        <p:nvPicPr>
          <p:cNvPr id="28" name="Picture 27" descr="A picture containing food&#10;&#10;Description automatically generated">
            <a:extLst>
              <a:ext uri="{FF2B5EF4-FFF2-40B4-BE49-F238E27FC236}">
                <a16:creationId xmlns:a16="http://schemas.microsoft.com/office/drawing/2014/main" id="{9025C934-C75E-4D49-8700-9FE6DE38CB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285083"/>
            <a:ext cx="1314950" cy="923596"/>
          </a:xfrm>
          <a:prstGeom prst="rect">
            <a:avLst/>
          </a:prstGeom>
        </p:spPr>
      </p:pic>
      <p:pic>
        <p:nvPicPr>
          <p:cNvPr id="29" name="Picture 28" descr="A picture containing food&#10;&#10;Description automatically generated">
            <a:extLst>
              <a:ext uri="{FF2B5EF4-FFF2-40B4-BE49-F238E27FC236}">
                <a16:creationId xmlns:a16="http://schemas.microsoft.com/office/drawing/2014/main" id="{0EB76907-B245-FC4E-9184-CCF96F529B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285083"/>
            <a:ext cx="1314950" cy="923596"/>
          </a:xfrm>
          <a:prstGeom prst="rect">
            <a:avLst/>
          </a:prstGeom>
        </p:spPr>
      </p:pic>
      <p:pic>
        <p:nvPicPr>
          <p:cNvPr id="30" name="Picture 29" descr="A picture containing food&#10;&#10;Description automatically generated">
            <a:extLst>
              <a:ext uri="{FF2B5EF4-FFF2-40B4-BE49-F238E27FC236}">
                <a16:creationId xmlns:a16="http://schemas.microsoft.com/office/drawing/2014/main" id="{0F92636B-4E40-474D-AE29-D9E192CAA0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266692"/>
            <a:ext cx="1314950" cy="923596"/>
          </a:xfrm>
          <a:prstGeom prst="rect">
            <a:avLst/>
          </a:prstGeom>
        </p:spPr>
      </p:pic>
      <p:pic>
        <p:nvPicPr>
          <p:cNvPr id="31" name="Picture 30" descr="A picture containing food&#10;&#10;Description automatically generated">
            <a:extLst>
              <a:ext uri="{FF2B5EF4-FFF2-40B4-BE49-F238E27FC236}">
                <a16:creationId xmlns:a16="http://schemas.microsoft.com/office/drawing/2014/main" id="{6E85EEAD-F6D9-544A-A9BF-F6E55F37A9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266692"/>
            <a:ext cx="1314950" cy="923596"/>
          </a:xfrm>
          <a:prstGeom prst="rect">
            <a:avLst/>
          </a:prstGeom>
        </p:spPr>
      </p:pic>
      <p:pic>
        <p:nvPicPr>
          <p:cNvPr id="32" name="Picture 31" descr="A picture containing food&#10;&#10;Description automatically generated">
            <a:extLst>
              <a:ext uri="{FF2B5EF4-FFF2-40B4-BE49-F238E27FC236}">
                <a16:creationId xmlns:a16="http://schemas.microsoft.com/office/drawing/2014/main" id="{D13E1D83-86E5-4549-B89C-7CE6FDDEE5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266692"/>
            <a:ext cx="1314950" cy="923596"/>
          </a:xfrm>
          <a:prstGeom prst="rect">
            <a:avLst/>
          </a:prstGeom>
        </p:spPr>
      </p:pic>
      <p:pic>
        <p:nvPicPr>
          <p:cNvPr id="33" name="Picture 32" descr="A picture containing food&#10;&#10;Description automatically generated">
            <a:extLst>
              <a:ext uri="{FF2B5EF4-FFF2-40B4-BE49-F238E27FC236}">
                <a16:creationId xmlns:a16="http://schemas.microsoft.com/office/drawing/2014/main" id="{B1712BB0-ED3B-2040-AB23-F450F2FBBF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248301"/>
            <a:ext cx="1314950" cy="923596"/>
          </a:xfrm>
          <a:prstGeom prst="rect">
            <a:avLst/>
          </a:prstGeom>
        </p:spPr>
      </p:pic>
      <p:pic>
        <p:nvPicPr>
          <p:cNvPr id="34" name="Picture 33" descr="A picture containing food&#10;&#10;Description automatically generated">
            <a:extLst>
              <a:ext uri="{FF2B5EF4-FFF2-40B4-BE49-F238E27FC236}">
                <a16:creationId xmlns:a16="http://schemas.microsoft.com/office/drawing/2014/main" id="{96D0FBBF-2056-0D49-B816-2E42993113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1367652"/>
            <a:ext cx="1314950" cy="923596"/>
          </a:xfrm>
          <a:prstGeom prst="rect">
            <a:avLst/>
          </a:prstGeom>
        </p:spPr>
      </p:pic>
      <p:pic>
        <p:nvPicPr>
          <p:cNvPr id="35" name="Picture 34" descr="A picture containing food&#10;&#10;Description automatically generated">
            <a:extLst>
              <a:ext uri="{FF2B5EF4-FFF2-40B4-BE49-F238E27FC236}">
                <a16:creationId xmlns:a16="http://schemas.microsoft.com/office/drawing/2014/main" id="{99277022-474D-C947-9C89-49231F38D5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1367652"/>
            <a:ext cx="1314950" cy="923596"/>
          </a:xfrm>
          <a:prstGeom prst="rect">
            <a:avLst/>
          </a:prstGeom>
        </p:spPr>
      </p:pic>
      <p:pic>
        <p:nvPicPr>
          <p:cNvPr id="36" name="Picture 35" descr="A picture containing food&#10;&#10;Description automatically generated">
            <a:extLst>
              <a:ext uri="{FF2B5EF4-FFF2-40B4-BE49-F238E27FC236}">
                <a16:creationId xmlns:a16="http://schemas.microsoft.com/office/drawing/2014/main" id="{A2DC3EEA-9B74-6C42-A6BB-3F973516AD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1349261"/>
            <a:ext cx="1314950" cy="923596"/>
          </a:xfrm>
          <a:prstGeom prst="rect">
            <a:avLst/>
          </a:prstGeom>
        </p:spPr>
      </p:pic>
      <p:pic>
        <p:nvPicPr>
          <p:cNvPr id="37" name="Picture 36" descr="A picture containing food&#10;&#10;Description automatically generated">
            <a:extLst>
              <a:ext uri="{FF2B5EF4-FFF2-40B4-BE49-F238E27FC236}">
                <a16:creationId xmlns:a16="http://schemas.microsoft.com/office/drawing/2014/main" id="{68001402-8C65-2744-BB62-043CBD1606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1349261"/>
            <a:ext cx="1314950" cy="923596"/>
          </a:xfrm>
          <a:prstGeom prst="rect">
            <a:avLst/>
          </a:prstGeom>
        </p:spPr>
      </p:pic>
      <p:pic>
        <p:nvPicPr>
          <p:cNvPr id="38" name="Picture 37" descr="A picture containing food&#10;&#10;Description automatically generated">
            <a:extLst>
              <a:ext uri="{FF2B5EF4-FFF2-40B4-BE49-F238E27FC236}">
                <a16:creationId xmlns:a16="http://schemas.microsoft.com/office/drawing/2014/main" id="{DD562450-84C9-6742-9AFC-4A759DF23F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1349261"/>
            <a:ext cx="1314950" cy="923596"/>
          </a:xfrm>
          <a:prstGeom prst="rect">
            <a:avLst/>
          </a:prstGeom>
        </p:spPr>
      </p:pic>
      <p:pic>
        <p:nvPicPr>
          <p:cNvPr id="39" name="Picture 38" descr="A picture containing food&#10;&#10;Description automatically generated">
            <a:extLst>
              <a:ext uri="{FF2B5EF4-FFF2-40B4-BE49-F238E27FC236}">
                <a16:creationId xmlns:a16="http://schemas.microsoft.com/office/drawing/2014/main" id="{BA18EC75-44CE-5244-A770-5CE91ED602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1330870"/>
            <a:ext cx="1314950" cy="923596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76ED7E97-30D2-694A-96D2-C6D05E9F4CBF}"/>
              </a:ext>
            </a:extLst>
          </p:cNvPr>
          <p:cNvGrpSpPr/>
          <p:nvPr/>
        </p:nvGrpSpPr>
        <p:grpSpPr>
          <a:xfrm>
            <a:off x="811022" y="4205312"/>
            <a:ext cx="7733984" cy="369332"/>
            <a:chOff x="735724" y="903890"/>
            <a:chExt cx="7733984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DD33951-7779-9F46-B7BA-56A0F2D10E0B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55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EE8BFD6-8F96-7F4C-BB3E-152F8D097C20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3E2BFC4-06D9-334B-A5B7-C3A3D410C72C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E31555-1746-C44D-84F2-EE41F2CF66DC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FD93435-0121-5844-AC84-6388EE107838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59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1C5CFB-57B5-6247-8E72-A3DC2F2735F9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1BE44A7-E9DB-2749-8A4A-E122074594D6}"/>
              </a:ext>
            </a:extLst>
          </p:cNvPr>
          <p:cNvGrpSpPr/>
          <p:nvPr/>
        </p:nvGrpSpPr>
        <p:grpSpPr>
          <a:xfrm>
            <a:off x="772169" y="5276667"/>
            <a:ext cx="7733984" cy="369332"/>
            <a:chOff x="735724" y="903890"/>
            <a:chExt cx="7733984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7E17B55-E1B9-374B-878D-547C7C91B52C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F010801-2AA7-A24B-80A3-C959FC4F407B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922D5A0-A663-7E4B-9BA5-28CD54D1FC94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D65A4E6-E081-2B40-86EE-90C91566628D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25A998A-1119-E545-B616-B41227B349B0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9CF85C9-0126-A343-957B-60B914744189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66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0EAA5F8-A622-7E47-89A0-0780876C1C22}"/>
              </a:ext>
            </a:extLst>
          </p:cNvPr>
          <p:cNvGrpSpPr/>
          <p:nvPr/>
        </p:nvGrpSpPr>
        <p:grpSpPr>
          <a:xfrm>
            <a:off x="705008" y="6368573"/>
            <a:ext cx="7733984" cy="369332"/>
            <a:chOff x="735724" y="903890"/>
            <a:chExt cx="7733984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65F4FA3-396C-4045-8747-ED8A255AF516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67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C586F98-B627-3641-972C-3C3AF057DEA6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AF38663-37F2-6A48-A5C1-C5BE8914968F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69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DA1BAA-FA6C-7E44-A576-BECA4757F9BB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F7C24D-4F3E-F741-839F-6E0B3C15D751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129A6F8-B5B1-3F44-84C6-DF3A47855EEF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72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9E6B807-CCCA-3C47-80FC-08506CCA1154}"/>
              </a:ext>
            </a:extLst>
          </p:cNvPr>
          <p:cNvGrpSpPr/>
          <p:nvPr/>
        </p:nvGrpSpPr>
        <p:grpSpPr>
          <a:xfrm>
            <a:off x="878183" y="1006651"/>
            <a:ext cx="7733984" cy="369332"/>
            <a:chOff x="735724" y="903890"/>
            <a:chExt cx="7733984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F051DE6-A437-CF45-9284-875F5D45C9F8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37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EA0C157-DC86-A843-9476-1B2182217F7A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38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F7586A0-123D-2F44-A566-4806E45DFE22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39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146655C-A5F8-6846-97EF-87EB0E26395F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B3A93E-3CC4-734B-A39C-F6963B2B8EE0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7AD663-D724-6640-9EFC-3A2A9CE7B4FC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42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0EFF002-B532-2C45-9796-2DB11A2D6D9F}"/>
              </a:ext>
            </a:extLst>
          </p:cNvPr>
          <p:cNvGrpSpPr/>
          <p:nvPr/>
        </p:nvGrpSpPr>
        <p:grpSpPr>
          <a:xfrm>
            <a:off x="839330" y="2078006"/>
            <a:ext cx="7733984" cy="369332"/>
            <a:chOff x="735724" y="903890"/>
            <a:chExt cx="7733984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FF01023-F450-534B-8089-73C3BEFFE5A7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1DD4D1E-B65D-754C-9338-1D54100DC260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44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6D7B773-1C7E-B446-9E14-A580F36C5F0B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C536FFE-CC83-3E40-A76E-5810C06711EF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46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A3EF9CC-490A-DC4D-BB75-60624FB306C8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13FC141-36ED-C540-87D9-3CD98ADDA347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48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9D4F69-10C9-E943-94FB-D9D30897D8CE}"/>
              </a:ext>
            </a:extLst>
          </p:cNvPr>
          <p:cNvGrpSpPr/>
          <p:nvPr/>
        </p:nvGrpSpPr>
        <p:grpSpPr>
          <a:xfrm>
            <a:off x="772169" y="3169912"/>
            <a:ext cx="7733984" cy="369332"/>
            <a:chOff x="735724" y="903890"/>
            <a:chExt cx="7733984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3E1D5BD-F7A6-7A40-9D9A-14C926CABBBE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49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E0C53E2-9753-A34F-AB20-CD0392E3C008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7720F76-7FD6-1E4C-B5CF-0378A8F71BE0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034D78D-87AD-8941-96D3-0F079CD2FD87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997ACA2-E688-074B-93E5-5CE3C5F7DA8D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2B17633-A918-BE4E-9850-F641E9D84EF0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81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A360AC3-C6A9-FF4D-9CFB-D711EEF4A1F9}"/>
              </a:ext>
            </a:extLst>
          </p:cNvPr>
          <p:cNvGrpSpPr/>
          <p:nvPr/>
        </p:nvGrpSpPr>
        <p:grpSpPr>
          <a:xfrm>
            <a:off x="179990" y="4590601"/>
            <a:ext cx="1314950" cy="1011413"/>
            <a:chOff x="6453085" y="4006790"/>
            <a:chExt cx="2097802" cy="14583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BE022E-B471-8C4D-8422-F2E7946D2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0179" y="4081317"/>
              <a:ext cx="495738" cy="4112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A20556-A4EC-8642-8B3D-AA07C1162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0109" y="4006790"/>
              <a:ext cx="648138" cy="54011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E625D4-3C86-AF43-8F7B-CB3532BC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543" y="5016209"/>
              <a:ext cx="770344" cy="40962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FA62AD-2F43-5E4A-ABAE-3794D6899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3085" y="5055549"/>
              <a:ext cx="678445" cy="40962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209036-409B-E046-9565-3E62588737B9}"/>
                </a:ext>
              </a:extLst>
            </p:cNvPr>
            <p:cNvCxnSpPr/>
            <p:nvPr/>
          </p:nvCxnSpPr>
          <p:spPr>
            <a:xfrm>
              <a:off x="7036937" y="4587146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BAF5CD-A353-204C-A797-E4F097A66BA4}"/>
                </a:ext>
              </a:extLst>
            </p:cNvPr>
            <p:cNvCxnSpPr>
              <a:cxnSpLocks/>
            </p:cNvCxnSpPr>
            <p:nvPr/>
          </p:nvCxnSpPr>
          <p:spPr>
            <a:xfrm>
              <a:off x="7226123" y="4772226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A996BDE-CDC4-9345-9C6D-E75AEAA9A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8467" y="4760566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8C15BA-FC56-8C47-97A5-2E041D82D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4343" y="4574574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5EDD4DB-8E25-E64E-8CED-9E9EB2C439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9087" y="4772226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A picture containing food&#10;&#10;Description automatically generated">
            <a:extLst>
              <a:ext uri="{FF2B5EF4-FFF2-40B4-BE49-F238E27FC236}">
                <a16:creationId xmlns:a16="http://schemas.microsoft.com/office/drawing/2014/main" id="{286823A5-E1AB-3744-813A-9FA791F887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2431830"/>
            <a:ext cx="1314950" cy="923596"/>
          </a:xfrm>
          <a:prstGeom prst="rect">
            <a:avLst/>
          </a:prstGeom>
        </p:spPr>
      </p:pic>
      <p:pic>
        <p:nvPicPr>
          <p:cNvPr id="23" name="Picture 22" descr="A picture containing food&#10;&#10;Description automatically generated">
            <a:extLst>
              <a:ext uri="{FF2B5EF4-FFF2-40B4-BE49-F238E27FC236}">
                <a16:creationId xmlns:a16="http://schemas.microsoft.com/office/drawing/2014/main" id="{AC2BFC4C-BD13-6F45-BCFD-B11A42E0DBC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2431830"/>
            <a:ext cx="1314950" cy="923596"/>
          </a:xfrm>
          <a:prstGeom prst="rect">
            <a:avLst/>
          </a:prstGeom>
        </p:spPr>
      </p:pic>
      <p:pic>
        <p:nvPicPr>
          <p:cNvPr id="24" name="Picture 23" descr="A picture containing food&#10;&#10;Description automatically generated">
            <a:extLst>
              <a:ext uri="{FF2B5EF4-FFF2-40B4-BE49-F238E27FC236}">
                <a16:creationId xmlns:a16="http://schemas.microsoft.com/office/drawing/2014/main" id="{945CED1B-4F18-EB4F-982D-E0E9D5B3DE8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2413439"/>
            <a:ext cx="1314950" cy="923596"/>
          </a:xfrm>
          <a:prstGeom prst="rect">
            <a:avLst/>
          </a:prstGeom>
        </p:spPr>
      </p:pic>
      <p:pic>
        <p:nvPicPr>
          <p:cNvPr id="25" name="Picture 24" descr="A picture containing food&#10;&#10;Description automatically generated">
            <a:extLst>
              <a:ext uri="{FF2B5EF4-FFF2-40B4-BE49-F238E27FC236}">
                <a16:creationId xmlns:a16="http://schemas.microsoft.com/office/drawing/2014/main" id="{A737E015-C513-6E40-82E6-5AE405D30B6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2413439"/>
            <a:ext cx="1314950" cy="923596"/>
          </a:xfrm>
          <a:prstGeom prst="rect">
            <a:avLst/>
          </a:prstGeom>
        </p:spPr>
      </p:pic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2E7F7271-5AFE-7C4D-AFB3-FADC7000D3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2413439"/>
            <a:ext cx="1314950" cy="923596"/>
          </a:xfrm>
          <a:prstGeom prst="rect">
            <a:avLst/>
          </a:prstGeom>
        </p:spPr>
      </p:pic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4E663AFD-328C-4042-B4DE-D0477088C38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2395048"/>
            <a:ext cx="1314950" cy="923596"/>
          </a:xfrm>
          <a:prstGeom prst="rect">
            <a:avLst/>
          </a:prstGeom>
        </p:spPr>
      </p:pic>
      <p:pic>
        <p:nvPicPr>
          <p:cNvPr id="28" name="Picture 27" descr="A picture containing food&#10;&#10;Description automatically generated">
            <a:extLst>
              <a:ext uri="{FF2B5EF4-FFF2-40B4-BE49-F238E27FC236}">
                <a16:creationId xmlns:a16="http://schemas.microsoft.com/office/drawing/2014/main" id="{C3B43E03-86D1-0E43-B3C0-2DC5D3860F8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285083"/>
            <a:ext cx="1314950" cy="923596"/>
          </a:xfrm>
          <a:prstGeom prst="rect">
            <a:avLst/>
          </a:prstGeom>
        </p:spPr>
      </p:pic>
      <p:pic>
        <p:nvPicPr>
          <p:cNvPr id="29" name="Picture 28" descr="A picture containing food&#10;&#10;Description automatically generated">
            <a:extLst>
              <a:ext uri="{FF2B5EF4-FFF2-40B4-BE49-F238E27FC236}">
                <a16:creationId xmlns:a16="http://schemas.microsoft.com/office/drawing/2014/main" id="{135CA456-D90B-834A-9C61-815EE1298BA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285083"/>
            <a:ext cx="1314950" cy="923596"/>
          </a:xfrm>
          <a:prstGeom prst="rect">
            <a:avLst/>
          </a:prstGeom>
        </p:spPr>
      </p:pic>
      <p:pic>
        <p:nvPicPr>
          <p:cNvPr id="30" name="Picture 29" descr="A picture containing food&#10;&#10;Description automatically generated">
            <a:extLst>
              <a:ext uri="{FF2B5EF4-FFF2-40B4-BE49-F238E27FC236}">
                <a16:creationId xmlns:a16="http://schemas.microsoft.com/office/drawing/2014/main" id="{C1BC5ADC-E255-8441-BA24-1A32E029669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266692"/>
            <a:ext cx="1314950" cy="923596"/>
          </a:xfrm>
          <a:prstGeom prst="rect">
            <a:avLst/>
          </a:prstGeom>
        </p:spPr>
      </p:pic>
      <p:pic>
        <p:nvPicPr>
          <p:cNvPr id="31" name="Picture 30" descr="A picture containing food&#10;&#10;Description automatically generated">
            <a:extLst>
              <a:ext uri="{FF2B5EF4-FFF2-40B4-BE49-F238E27FC236}">
                <a16:creationId xmlns:a16="http://schemas.microsoft.com/office/drawing/2014/main" id="{82167916-3DC2-A34B-9ED8-5D6F94F1476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266692"/>
            <a:ext cx="1314950" cy="923596"/>
          </a:xfrm>
          <a:prstGeom prst="rect">
            <a:avLst/>
          </a:prstGeom>
        </p:spPr>
      </p:pic>
      <p:pic>
        <p:nvPicPr>
          <p:cNvPr id="32" name="Picture 31" descr="A picture containing food&#10;&#10;Description automatically generated">
            <a:extLst>
              <a:ext uri="{FF2B5EF4-FFF2-40B4-BE49-F238E27FC236}">
                <a16:creationId xmlns:a16="http://schemas.microsoft.com/office/drawing/2014/main" id="{182E90FC-5B44-0445-B0D9-8189DB19DE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266692"/>
            <a:ext cx="1314950" cy="923596"/>
          </a:xfrm>
          <a:prstGeom prst="rect">
            <a:avLst/>
          </a:prstGeom>
        </p:spPr>
      </p:pic>
      <p:pic>
        <p:nvPicPr>
          <p:cNvPr id="33" name="Picture 32" descr="A picture containing food&#10;&#10;Description automatically generated">
            <a:extLst>
              <a:ext uri="{FF2B5EF4-FFF2-40B4-BE49-F238E27FC236}">
                <a16:creationId xmlns:a16="http://schemas.microsoft.com/office/drawing/2014/main" id="{F404B2BD-077E-2549-9053-F3C4B0AA147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248301"/>
            <a:ext cx="1314950" cy="923596"/>
          </a:xfrm>
          <a:prstGeom prst="rect">
            <a:avLst/>
          </a:prstGeom>
        </p:spPr>
      </p:pic>
      <p:pic>
        <p:nvPicPr>
          <p:cNvPr id="34" name="Picture 33" descr="A picture containing food&#10;&#10;Description automatically generated">
            <a:extLst>
              <a:ext uri="{FF2B5EF4-FFF2-40B4-BE49-F238E27FC236}">
                <a16:creationId xmlns:a16="http://schemas.microsoft.com/office/drawing/2014/main" id="{F5705054-3123-C241-8EE4-833F428087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1367652"/>
            <a:ext cx="1314950" cy="923596"/>
          </a:xfrm>
          <a:prstGeom prst="rect">
            <a:avLst/>
          </a:prstGeom>
        </p:spPr>
      </p:pic>
      <p:pic>
        <p:nvPicPr>
          <p:cNvPr id="35" name="Picture 34" descr="A picture containing food&#10;&#10;Description automatically generated">
            <a:extLst>
              <a:ext uri="{FF2B5EF4-FFF2-40B4-BE49-F238E27FC236}">
                <a16:creationId xmlns:a16="http://schemas.microsoft.com/office/drawing/2014/main" id="{23FBD0A4-426F-AA4A-8B2C-EE880A90E55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1367652"/>
            <a:ext cx="1314950" cy="923596"/>
          </a:xfrm>
          <a:prstGeom prst="rect">
            <a:avLst/>
          </a:prstGeom>
        </p:spPr>
      </p:pic>
      <p:pic>
        <p:nvPicPr>
          <p:cNvPr id="36" name="Picture 35" descr="A picture containing food&#10;&#10;Description automatically generated">
            <a:extLst>
              <a:ext uri="{FF2B5EF4-FFF2-40B4-BE49-F238E27FC236}">
                <a16:creationId xmlns:a16="http://schemas.microsoft.com/office/drawing/2014/main" id="{EB2026EA-A1AC-154C-9379-0464980B0DB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1349261"/>
            <a:ext cx="1314950" cy="923596"/>
          </a:xfrm>
          <a:prstGeom prst="rect">
            <a:avLst/>
          </a:prstGeom>
        </p:spPr>
      </p:pic>
      <p:pic>
        <p:nvPicPr>
          <p:cNvPr id="37" name="Picture 36" descr="A picture containing food&#10;&#10;Description automatically generated">
            <a:extLst>
              <a:ext uri="{FF2B5EF4-FFF2-40B4-BE49-F238E27FC236}">
                <a16:creationId xmlns:a16="http://schemas.microsoft.com/office/drawing/2014/main" id="{AC0FDE20-6D69-1F43-8D07-ADF52701438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1349261"/>
            <a:ext cx="1314950" cy="923596"/>
          </a:xfrm>
          <a:prstGeom prst="rect">
            <a:avLst/>
          </a:prstGeom>
        </p:spPr>
      </p:pic>
      <p:pic>
        <p:nvPicPr>
          <p:cNvPr id="38" name="Picture 37" descr="A picture containing food&#10;&#10;Description automatically generated">
            <a:extLst>
              <a:ext uri="{FF2B5EF4-FFF2-40B4-BE49-F238E27FC236}">
                <a16:creationId xmlns:a16="http://schemas.microsoft.com/office/drawing/2014/main" id="{9402DB3E-825B-5740-94E1-FE6044DFDB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1349261"/>
            <a:ext cx="1314950" cy="923596"/>
          </a:xfrm>
          <a:prstGeom prst="rect">
            <a:avLst/>
          </a:prstGeom>
        </p:spPr>
      </p:pic>
      <p:pic>
        <p:nvPicPr>
          <p:cNvPr id="39" name="Picture 38" descr="A picture containing food&#10;&#10;Description automatically generated">
            <a:extLst>
              <a:ext uri="{FF2B5EF4-FFF2-40B4-BE49-F238E27FC236}">
                <a16:creationId xmlns:a16="http://schemas.microsoft.com/office/drawing/2014/main" id="{C4CD21B4-03F1-C74A-845D-A1A6E86F51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1330870"/>
            <a:ext cx="1314950" cy="92359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0E59F6D-8CDD-DC42-9145-0941F351FFA1}"/>
              </a:ext>
            </a:extLst>
          </p:cNvPr>
          <p:cNvGrpSpPr/>
          <p:nvPr/>
        </p:nvGrpSpPr>
        <p:grpSpPr>
          <a:xfrm>
            <a:off x="878183" y="1006651"/>
            <a:ext cx="7733984" cy="369332"/>
            <a:chOff x="735724" y="903890"/>
            <a:chExt cx="7733984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FA698F-39D3-6043-8813-ABF30B443BA2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EF9E9F-4D1F-FE47-A137-016133FE3D01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74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85EC81-224E-1549-B047-774002856CFD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2C81B0-A86A-BE47-911D-90DE5B45BCAD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D6CA2D-BDC0-1A46-978C-EEAA6A3C1C0D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77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BCC429-9151-6940-97F3-76F2204990B6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2859CC-0F4B-B54F-BFCD-B51449DF56F4}"/>
              </a:ext>
            </a:extLst>
          </p:cNvPr>
          <p:cNvGrpSpPr/>
          <p:nvPr/>
        </p:nvGrpSpPr>
        <p:grpSpPr>
          <a:xfrm>
            <a:off x="839330" y="2078006"/>
            <a:ext cx="7733984" cy="369332"/>
            <a:chOff x="735724" y="903890"/>
            <a:chExt cx="7733984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29F4EA-3F43-6F48-B174-6231715A8701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79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834111-F11D-7C4B-9A0A-FB1FBA93C3EE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057691D-2A1C-3C4C-BA02-FBB5D947F943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B8ACDF8-856E-BD42-A805-A16B5ADF1922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DC0807-900F-0640-973C-77E8E7089966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68544D-F462-F44A-B9DE-DFD8BB085FF8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84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B07E310-33E7-8A49-8462-622E776977D9}"/>
              </a:ext>
            </a:extLst>
          </p:cNvPr>
          <p:cNvGrpSpPr/>
          <p:nvPr/>
        </p:nvGrpSpPr>
        <p:grpSpPr>
          <a:xfrm>
            <a:off x="772169" y="3169912"/>
            <a:ext cx="7733984" cy="369332"/>
            <a:chOff x="735724" y="903890"/>
            <a:chExt cx="7733984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5B46F83-1459-C549-A90A-EA5E5B33778C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64180E8-85A3-9748-BDF3-6692E760023F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86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9A8A01-13A1-B643-BF53-E773A0C3388F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87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9A2DE0E-EAF4-C14B-9DEA-95A6E3E0019E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88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0ADD1D-B154-6E4B-B0CA-AACFADE92714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89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36213C-CF2E-574A-ABAF-FD0A90390C45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90</a:t>
              </a:r>
            </a:p>
          </p:txBody>
        </p:sp>
      </p:grpSp>
      <p:pic>
        <p:nvPicPr>
          <p:cNvPr id="61" name="Picture 60" descr="A picture containing food&#10;&#10;Description automatically generated">
            <a:extLst>
              <a:ext uri="{FF2B5EF4-FFF2-40B4-BE49-F238E27FC236}">
                <a16:creationId xmlns:a16="http://schemas.microsoft.com/office/drawing/2014/main" id="{F6138AA2-BA12-7446-8617-A7B9E581AD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0" y="3511215"/>
            <a:ext cx="1314950" cy="923596"/>
          </a:xfrm>
          <a:prstGeom prst="rect">
            <a:avLst/>
          </a:prstGeom>
        </p:spPr>
      </p:pic>
      <p:pic>
        <p:nvPicPr>
          <p:cNvPr id="62" name="Picture 61" descr="A picture containing food&#10;&#10;Description automatically generated">
            <a:extLst>
              <a:ext uri="{FF2B5EF4-FFF2-40B4-BE49-F238E27FC236}">
                <a16:creationId xmlns:a16="http://schemas.microsoft.com/office/drawing/2014/main" id="{42159144-C963-ED49-8E72-7FDA67F11F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733" y="3511215"/>
            <a:ext cx="1314950" cy="923596"/>
          </a:xfrm>
          <a:prstGeom prst="rect">
            <a:avLst/>
          </a:prstGeom>
        </p:spPr>
      </p:pic>
      <p:pic>
        <p:nvPicPr>
          <p:cNvPr id="63" name="Picture 62" descr="A picture containing food&#10;&#10;Description automatically generated">
            <a:extLst>
              <a:ext uri="{FF2B5EF4-FFF2-40B4-BE49-F238E27FC236}">
                <a16:creationId xmlns:a16="http://schemas.microsoft.com/office/drawing/2014/main" id="{4EEC7CA4-461B-174A-B108-ECD68F9870A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694" y="3492824"/>
            <a:ext cx="1314950" cy="923596"/>
          </a:xfrm>
          <a:prstGeom prst="rect">
            <a:avLst/>
          </a:prstGeom>
        </p:spPr>
      </p:pic>
      <p:pic>
        <p:nvPicPr>
          <p:cNvPr id="64" name="Picture 63" descr="A picture containing food&#10;&#10;Description automatically generated">
            <a:extLst>
              <a:ext uri="{FF2B5EF4-FFF2-40B4-BE49-F238E27FC236}">
                <a16:creationId xmlns:a16="http://schemas.microsoft.com/office/drawing/2014/main" id="{F413F680-F0CD-CB4C-BF19-27786A9A361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655" y="3492824"/>
            <a:ext cx="1314950" cy="923596"/>
          </a:xfrm>
          <a:prstGeom prst="rect">
            <a:avLst/>
          </a:prstGeom>
        </p:spPr>
      </p:pic>
      <p:pic>
        <p:nvPicPr>
          <p:cNvPr id="65" name="Picture 64" descr="A picture containing food&#10;&#10;Description automatically generated">
            <a:extLst>
              <a:ext uri="{FF2B5EF4-FFF2-40B4-BE49-F238E27FC236}">
                <a16:creationId xmlns:a16="http://schemas.microsoft.com/office/drawing/2014/main" id="{00EE2FD1-1820-524E-860D-7917D5E5EEF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398" y="3492824"/>
            <a:ext cx="1314950" cy="923596"/>
          </a:xfrm>
          <a:prstGeom prst="rect">
            <a:avLst/>
          </a:prstGeom>
        </p:spPr>
      </p:pic>
      <p:pic>
        <p:nvPicPr>
          <p:cNvPr id="66" name="Picture 65" descr="A picture containing food&#10;&#10;Description automatically generated">
            <a:extLst>
              <a:ext uri="{FF2B5EF4-FFF2-40B4-BE49-F238E27FC236}">
                <a16:creationId xmlns:a16="http://schemas.microsoft.com/office/drawing/2014/main" id="{E7CE6953-78CD-1F49-BEEF-60525CB2DEA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359" y="3474433"/>
            <a:ext cx="1314950" cy="92359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E177012E-F7A7-EC4E-99AD-C3CD2DEB369C}"/>
              </a:ext>
            </a:extLst>
          </p:cNvPr>
          <p:cNvGrpSpPr/>
          <p:nvPr/>
        </p:nvGrpSpPr>
        <p:grpSpPr>
          <a:xfrm>
            <a:off x="772169" y="4249297"/>
            <a:ext cx="7733984" cy="369332"/>
            <a:chOff x="735724" y="903890"/>
            <a:chExt cx="7733984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61EFBEA-9DD0-8840-B13F-FA973A340CDC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1589F1-9958-FD42-91DC-D471AF1DE2BB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DB754D5-D7DE-1A44-898C-D09F3B5C5F2C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A3E864D-8BD4-2B46-AA1F-101C32AC5978}"/>
                </a:ext>
              </a:extLst>
            </p:cNvPr>
            <p:cNvSpPr txBox="1"/>
            <p:nvPr/>
          </p:nvSpPr>
          <p:spPr>
            <a:xfrm>
              <a:off x="5008179" y="903890"/>
              <a:ext cx="437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94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721B4E-F010-E34C-AACA-C8E12C280C75}"/>
                </a:ext>
              </a:extLst>
            </p:cNvPr>
            <p:cNvSpPr txBox="1"/>
            <p:nvPr/>
          </p:nvSpPr>
          <p:spPr>
            <a:xfrm>
              <a:off x="6532182" y="903890"/>
              <a:ext cx="456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6DB94B-00AA-ED41-B676-26F4B1ED1D73}"/>
                </a:ext>
              </a:extLst>
            </p:cNvPr>
            <p:cNvSpPr txBox="1"/>
            <p:nvPr/>
          </p:nvSpPr>
          <p:spPr>
            <a:xfrm>
              <a:off x="8050932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96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C40757-277A-2345-B42D-F754D7909C82}"/>
              </a:ext>
            </a:extLst>
          </p:cNvPr>
          <p:cNvGrpSpPr/>
          <p:nvPr/>
        </p:nvGrpSpPr>
        <p:grpSpPr>
          <a:xfrm>
            <a:off x="1662356" y="4548305"/>
            <a:ext cx="1314950" cy="1011413"/>
            <a:chOff x="6453085" y="4006790"/>
            <a:chExt cx="2097802" cy="1458386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A21545E-A7EF-2B4C-AAAE-EEFD44488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0179" y="4081317"/>
              <a:ext cx="495738" cy="411237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DEFAAF2-D426-2F4E-BA07-9EEBA07CE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0109" y="4006790"/>
              <a:ext cx="648138" cy="54011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92A5508-B630-634B-A613-4740F85FE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543" y="5016209"/>
              <a:ext cx="770344" cy="409627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EC0A85B-AABA-AE46-BF6A-CC1EFD779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3085" y="5055549"/>
              <a:ext cx="678445" cy="409627"/>
            </a:xfrm>
            <a:prstGeom prst="rect">
              <a:avLst/>
            </a:prstGeom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E1F0BB0-A954-9C40-BEC3-EE89E518DA8F}"/>
                </a:ext>
              </a:extLst>
            </p:cNvPr>
            <p:cNvCxnSpPr/>
            <p:nvPr/>
          </p:nvCxnSpPr>
          <p:spPr>
            <a:xfrm>
              <a:off x="7036937" y="4587146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2C8B0F8-18D3-0746-8B5D-A28E09C9A17C}"/>
                </a:ext>
              </a:extLst>
            </p:cNvPr>
            <p:cNvCxnSpPr>
              <a:cxnSpLocks/>
            </p:cNvCxnSpPr>
            <p:nvPr/>
          </p:nvCxnSpPr>
          <p:spPr>
            <a:xfrm>
              <a:off x="7226123" y="4772226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4B64AF-2BBE-1C45-8CAE-D44D4AADA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8467" y="4760566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04C5953-A461-1B40-A4F2-D731BE1C58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4343" y="4574574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F46DFD2-B8BB-3E4A-97E4-F19EE5A593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9087" y="4772226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CB453D0-1BB7-F540-980B-68706910C80A}"/>
              </a:ext>
            </a:extLst>
          </p:cNvPr>
          <p:cNvGrpSpPr/>
          <p:nvPr/>
        </p:nvGrpSpPr>
        <p:grpSpPr>
          <a:xfrm>
            <a:off x="3180694" y="4510513"/>
            <a:ext cx="1314950" cy="1011413"/>
            <a:chOff x="6453085" y="4006790"/>
            <a:chExt cx="2097802" cy="1458386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F588CE8-E6D7-2545-A365-67AE630A8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0179" y="4081317"/>
              <a:ext cx="495738" cy="411237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14BC207-B974-E240-AE6C-940DE0CAB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0109" y="4006790"/>
              <a:ext cx="648138" cy="54011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B952AFA-577B-1345-9A1F-8C5D8C034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543" y="5016209"/>
              <a:ext cx="770344" cy="40962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7267FDB-93D0-7646-9400-85C88678C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3085" y="5055549"/>
              <a:ext cx="678445" cy="409627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452B23F-5490-2744-B6F3-AA608A53ECC7}"/>
                </a:ext>
              </a:extLst>
            </p:cNvPr>
            <p:cNvCxnSpPr/>
            <p:nvPr/>
          </p:nvCxnSpPr>
          <p:spPr>
            <a:xfrm>
              <a:off x="7036937" y="4587146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34E6990-DD21-3F48-865D-10545F7E9B08}"/>
                </a:ext>
              </a:extLst>
            </p:cNvPr>
            <p:cNvCxnSpPr>
              <a:cxnSpLocks/>
            </p:cNvCxnSpPr>
            <p:nvPr/>
          </p:nvCxnSpPr>
          <p:spPr>
            <a:xfrm>
              <a:off x="7226123" y="4772226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1EF2D7-795C-D448-85E1-8BE1B04E1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8467" y="4760566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3923AC8-5DD3-E84B-887C-9B8AE6027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4343" y="4574574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91B8753-EB7D-4540-80D9-2734FEC56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9087" y="4772226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EEC4E91-3E30-1740-B843-20DA5F40E2DD}"/>
              </a:ext>
            </a:extLst>
          </p:cNvPr>
          <p:cNvGrpSpPr/>
          <p:nvPr/>
        </p:nvGrpSpPr>
        <p:grpSpPr>
          <a:xfrm>
            <a:off x="4699982" y="4477177"/>
            <a:ext cx="1314950" cy="1011413"/>
            <a:chOff x="6453085" y="4006790"/>
            <a:chExt cx="2097802" cy="1458386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FAB5770-50B9-C54A-9365-60F6519BF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0179" y="4081317"/>
              <a:ext cx="495738" cy="41123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60D1262-3B50-1844-BEC6-4ACCC14D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0109" y="4006790"/>
              <a:ext cx="648138" cy="540115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E902719-4C9C-FF4C-ABB1-8B46128F5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0543" y="5016209"/>
              <a:ext cx="770344" cy="409627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6D2B9BF-9BF8-324E-8B6B-495EDBCF8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3085" y="5055549"/>
              <a:ext cx="678445" cy="409627"/>
            </a:xfrm>
            <a:prstGeom prst="rect">
              <a:avLst/>
            </a:prstGeom>
          </p:spPr>
        </p:pic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82E0CE7-B413-6649-80D1-22CB32F0D940}"/>
                </a:ext>
              </a:extLst>
            </p:cNvPr>
            <p:cNvCxnSpPr/>
            <p:nvPr/>
          </p:nvCxnSpPr>
          <p:spPr>
            <a:xfrm>
              <a:off x="7036937" y="4587146"/>
              <a:ext cx="189186" cy="185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DF027CA-8D5D-E74E-9E14-0D598BA76FE7}"/>
                </a:ext>
              </a:extLst>
            </p:cNvPr>
            <p:cNvCxnSpPr>
              <a:cxnSpLocks/>
            </p:cNvCxnSpPr>
            <p:nvPr/>
          </p:nvCxnSpPr>
          <p:spPr>
            <a:xfrm>
              <a:off x="7226123" y="4772226"/>
              <a:ext cx="49398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0C5466E-40C8-CF4D-8506-D0F856747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8467" y="4760566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9304A98-C1F8-4E4A-BBBE-6D28B1B79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4343" y="4574574"/>
              <a:ext cx="152400" cy="2008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B2976B-725D-6E4C-BCFE-99EACC0CDD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9087" y="4772226"/>
              <a:ext cx="81456" cy="189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13445ED-26CA-AB4C-A828-230D663377EF}"/>
              </a:ext>
            </a:extLst>
          </p:cNvPr>
          <p:cNvGrpSpPr/>
          <p:nvPr/>
        </p:nvGrpSpPr>
        <p:grpSpPr>
          <a:xfrm>
            <a:off x="770396" y="5431965"/>
            <a:ext cx="4809431" cy="369332"/>
            <a:chOff x="735724" y="903890"/>
            <a:chExt cx="4809431" cy="36933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901C02A-E7EB-0C4F-BA81-94CBDE2FA6B8}"/>
                </a:ext>
              </a:extLst>
            </p:cNvPr>
            <p:cNvSpPr txBox="1"/>
            <p:nvPr/>
          </p:nvSpPr>
          <p:spPr>
            <a:xfrm>
              <a:off x="7357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8E4AB33-85F8-2B45-9635-3A37E0261162}"/>
                </a:ext>
              </a:extLst>
            </p:cNvPr>
            <p:cNvSpPr txBox="1"/>
            <p:nvPr/>
          </p:nvSpPr>
          <p:spPr>
            <a:xfrm>
              <a:off x="2107324" y="903890"/>
              <a:ext cx="418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67FE957-6A6C-1646-84A8-15E73A00B7ED}"/>
                </a:ext>
              </a:extLst>
            </p:cNvPr>
            <p:cNvSpPr txBox="1"/>
            <p:nvPr/>
          </p:nvSpPr>
          <p:spPr>
            <a:xfrm>
              <a:off x="3563007" y="903890"/>
              <a:ext cx="41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99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3EE662B-B667-7047-B07D-7449A3997359}"/>
                </a:ext>
              </a:extLst>
            </p:cNvPr>
            <p:cNvSpPr txBox="1"/>
            <p:nvPr/>
          </p:nvSpPr>
          <p:spPr>
            <a:xfrm>
              <a:off x="5008179" y="903890"/>
              <a:ext cx="536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98390DD8-57B8-E74B-8BE9-79C372BB913F}"/>
              </a:ext>
            </a:extLst>
          </p:cNvPr>
          <p:cNvSpPr txBox="1"/>
          <p:nvPr/>
        </p:nvSpPr>
        <p:spPr>
          <a:xfrm>
            <a:off x="6568627" y="4814062"/>
            <a:ext cx="244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((N,P),(V,S)) = 12 </a:t>
            </a:r>
          </a:p>
          <a:p>
            <a:r>
              <a:rPr lang="en-US" dirty="0"/>
              <a:t>((N,V),(P,S)) =  84 </a:t>
            </a:r>
          </a:p>
          <a:p>
            <a:r>
              <a:rPr lang="en-US" dirty="0"/>
              <a:t>((N,S),(V,P)) =   4 </a:t>
            </a:r>
          </a:p>
        </p:txBody>
      </p:sp>
    </p:spTree>
    <p:extLst>
      <p:ext uri="{BB962C8B-B14F-4D97-AF65-F5344CB8AC3E}">
        <p14:creationId xmlns:p14="http://schemas.microsoft.com/office/powerpoint/2010/main" val="164875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D21E2E7A-CFF9-784B-8EDA-15D38E6A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22" y="1429407"/>
            <a:ext cx="5252322" cy="3689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464B5-3014-374A-A5B9-28B5FEA490EF}"/>
              </a:ext>
            </a:extLst>
          </p:cNvPr>
          <p:cNvSpPr txBox="1"/>
          <p:nvPr/>
        </p:nvSpPr>
        <p:spPr>
          <a:xfrm>
            <a:off x="3163614" y="2967700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11650-30E0-6B4C-AAF0-FF6391B215E1}"/>
              </a:ext>
            </a:extLst>
          </p:cNvPr>
          <p:cNvSpPr txBox="1"/>
          <p:nvPr/>
        </p:nvSpPr>
        <p:spPr>
          <a:xfrm>
            <a:off x="4933182" y="2988724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13BEE-2103-E94A-AF2C-30CF3E2794B4}"/>
              </a:ext>
            </a:extLst>
          </p:cNvPr>
          <p:cNvSpPr txBox="1"/>
          <p:nvPr/>
        </p:nvSpPr>
        <p:spPr>
          <a:xfrm>
            <a:off x="1650124" y="465083"/>
            <a:ext cx="5759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Soporte</a:t>
            </a:r>
            <a:r>
              <a:rPr lang="en-US" sz="2400" dirty="0"/>
              <a:t> de </a:t>
            </a:r>
            <a:r>
              <a:rPr lang="en-US" sz="2400" dirty="0" err="1"/>
              <a:t>ramas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replicas de bootstrap (%)</a:t>
            </a:r>
          </a:p>
        </p:txBody>
      </p:sp>
    </p:spTree>
    <p:extLst>
      <p:ext uri="{BB962C8B-B14F-4D97-AF65-F5344CB8AC3E}">
        <p14:creationId xmlns:p14="http://schemas.microsoft.com/office/powerpoint/2010/main" val="14158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1CC8-7434-4747-8BF9-11D895C6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a R a </a:t>
            </a:r>
            <a:r>
              <a:rPr lang="en-US" dirty="0" err="1"/>
              <a:t>verlas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35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4155</TotalTime>
  <Words>326</Words>
  <Application>Microsoft Macintosh PowerPoint</Application>
  <PresentationFormat>On-screen Show (4:3)</PresentationFormat>
  <Paragraphs>156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Métodos probabilísticos</vt:lpstr>
      <vt:lpstr>Cambio de paradigma en Sistemática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Vamos a R a verlas</vt:lpstr>
      <vt:lpstr>PowerPoint Presentation</vt:lpstr>
      <vt:lpstr>Vamos a R a optimizer ramas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probabilísticos</dc:title>
  <dc:creator>HERNAN VAZQUEZ MIRANDA</dc:creator>
  <cp:lastModifiedBy>HERNAN VAZQUEZ MIRANDA</cp:lastModifiedBy>
  <cp:revision>63</cp:revision>
  <dcterms:created xsi:type="dcterms:W3CDTF">2020-04-15T23:48:47Z</dcterms:created>
  <dcterms:modified xsi:type="dcterms:W3CDTF">2020-04-24T14:37:40Z</dcterms:modified>
</cp:coreProperties>
</file>